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5"/>
  </p:notesMasterIdLst>
  <p:handoutMasterIdLst>
    <p:handoutMasterId r:id="rId6"/>
  </p:handoutMasterIdLst>
  <p:sldIdLst>
    <p:sldId id="256" r:id="rId2"/>
    <p:sldId id="267" r:id="rId3"/>
    <p:sldId id="268" r:id="rId4"/>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howGuides="1">
      <p:cViewPr varScale="1">
        <p:scale>
          <a:sx n="111" d="100"/>
          <a:sy n="111" d="100"/>
        </p:scale>
        <p:origin x="594" y="96"/>
      </p:cViewPr>
      <p:guideLst>
        <p:guide orient="horz" pos="2160"/>
        <p:guide pos="3839"/>
        <p:guide pos="1007"/>
      </p:guideLst>
    </p:cSldViewPr>
  </p:slideViewPr>
  <p:notesTextViewPr>
    <p:cViewPr>
      <p:scale>
        <a:sx n="1" d="1"/>
        <a:sy n="1" d="1"/>
      </p:scale>
      <p:origin x="0" y="0"/>
    </p:cViewPr>
  </p:notesTextViewPr>
  <p:notesViewPr>
    <p:cSldViewPr showGuides="1">
      <p:cViewPr varScale="1">
        <p:scale>
          <a:sx n="88" d="100"/>
          <a:sy n="88" d="100"/>
        </p:scale>
        <p:origin x="307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laas Hulzebos" userId="69fcfdf1bcf3c998" providerId="LiveId" clId="{F81455B8-3B79-4D86-A66F-AB5769F9E592}"/>
    <pc:docChg chg="modSld">
      <pc:chgData name="Klaas Hulzebos" userId="69fcfdf1bcf3c998" providerId="LiveId" clId="{F81455B8-3B79-4D86-A66F-AB5769F9E592}" dt="2024-09-02T15:34:28.060" v="0" actId="6549"/>
      <pc:docMkLst>
        <pc:docMk/>
      </pc:docMkLst>
      <pc:sldChg chg="modSp mod">
        <pc:chgData name="Klaas Hulzebos" userId="69fcfdf1bcf3c998" providerId="LiveId" clId="{F81455B8-3B79-4D86-A66F-AB5769F9E592}" dt="2024-09-02T15:34:28.060" v="0" actId="6549"/>
        <pc:sldMkLst>
          <pc:docMk/>
          <pc:sldMk cId="506761459" sldId="256"/>
        </pc:sldMkLst>
        <pc:spChg chg="mod">
          <ac:chgData name="Klaas Hulzebos" userId="69fcfdf1bcf3c998" providerId="LiveId" clId="{F81455B8-3B79-4D86-A66F-AB5769F9E592}" dt="2024-09-02T15:34:28.060" v="0" actId="6549"/>
          <ac:spMkLst>
            <pc:docMk/>
            <pc:sldMk cId="506761459" sldId="256"/>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69fcfdf1bcf3c998/VVE%20warmte/Presentatie/20240817_stemming.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a:t>Stemming Administratief Beheer</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l-NL"/>
        </a:p>
      </c:txPr>
    </c:title>
    <c:autoTitleDeleted val="0"/>
    <c:plotArea>
      <c:layout/>
      <c:pieChart>
        <c:varyColors val="1"/>
        <c:ser>
          <c:idx val="0"/>
          <c:order val="0"/>
          <c:dPt>
            <c:idx val="0"/>
            <c:bubble3D val="0"/>
            <c:spPr>
              <a:gradFill rotWithShape="1">
                <a:gsLst>
                  <a:gs pos="0">
                    <a:schemeClr val="accent1">
                      <a:tint val="98000"/>
                      <a:lumMod val="114000"/>
                    </a:schemeClr>
                  </a:gs>
                  <a:gs pos="100000">
                    <a:schemeClr val="accent1">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extLst>
              <c:ext xmlns:c16="http://schemas.microsoft.com/office/drawing/2014/chart" uri="{C3380CC4-5D6E-409C-BE32-E72D297353CC}">
                <c16:uniqueId val="{00000001-A997-4F8A-AB8C-82B076109F76}"/>
              </c:ext>
            </c:extLst>
          </c:dPt>
          <c:dPt>
            <c:idx val="1"/>
            <c:bubble3D val="0"/>
            <c:spPr>
              <a:gradFill rotWithShape="1">
                <a:gsLst>
                  <a:gs pos="0">
                    <a:schemeClr val="accent2">
                      <a:tint val="98000"/>
                      <a:lumMod val="114000"/>
                    </a:schemeClr>
                  </a:gs>
                  <a:gs pos="100000">
                    <a:schemeClr val="accent2">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extLst>
              <c:ext xmlns:c16="http://schemas.microsoft.com/office/drawing/2014/chart" uri="{C3380CC4-5D6E-409C-BE32-E72D297353CC}">
                <c16:uniqueId val="{00000003-A997-4F8A-AB8C-82B076109F76}"/>
              </c:ext>
            </c:extLst>
          </c:dPt>
          <c:dPt>
            <c:idx val="2"/>
            <c:bubble3D val="0"/>
            <c:spPr>
              <a:gradFill rotWithShape="1">
                <a:gsLst>
                  <a:gs pos="0">
                    <a:schemeClr val="accent3">
                      <a:tint val="98000"/>
                      <a:lumMod val="114000"/>
                    </a:schemeClr>
                  </a:gs>
                  <a:gs pos="100000">
                    <a:schemeClr val="accent3">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extLst>
              <c:ext xmlns:c16="http://schemas.microsoft.com/office/drawing/2014/chart" uri="{C3380CC4-5D6E-409C-BE32-E72D297353CC}">
                <c16:uniqueId val="{00000005-A997-4F8A-AB8C-82B076109F76}"/>
              </c:ext>
            </c:extLst>
          </c:dPt>
          <c:dPt>
            <c:idx val="3"/>
            <c:bubble3D val="0"/>
            <c:spPr>
              <a:gradFill rotWithShape="1">
                <a:gsLst>
                  <a:gs pos="0">
                    <a:schemeClr val="accent4">
                      <a:tint val="98000"/>
                      <a:lumMod val="114000"/>
                    </a:schemeClr>
                  </a:gs>
                  <a:gs pos="100000">
                    <a:schemeClr val="accent4">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extLst>
              <c:ext xmlns:c16="http://schemas.microsoft.com/office/drawing/2014/chart" uri="{C3380CC4-5D6E-409C-BE32-E72D297353CC}">
                <c16:uniqueId val="{00000007-A997-4F8A-AB8C-82B076109F7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Statistiek!$I$3:$I$6</c:f>
              <c:strCache>
                <c:ptCount val="4"/>
                <c:pt idx="0">
                  <c:v>Voor</c:v>
                </c:pt>
                <c:pt idx="1">
                  <c:v>Tegen</c:v>
                </c:pt>
                <c:pt idx="2">
                  <c:v>Ingetrokken</c:v>
                </c:pt>
                <c:pt idx="3">
                  <c:v>Geen stem</c:v>
                </c:pt>
              </c:strCache>
            </c:strRef>
          </c:cat>
          <c:val>
            <c:numRef>
              <c:f>Statistiek!$J$3:$J$6</c:f>
              <c:numCache>
                <c:formatCode>General</c:formatCode>
                <c:ptCount val="4"/>
                <c:pt idx="0">
                  <c:v>89</c:v>
                </c:pt>
                <c:pt idx="1">
                  <c:v>2</c:v>
                </c:pt>
                <c:pt idx="2">
                  <c:v>1</c:v>
                </c:pt>
                <c:pt idx="3">
                  <c:v>31</c:v>
                </c:pt>
              </c:numCache>
            </c:numRef>
          </c:val>
          <c:extLst>
            <c:ext xmlns:c16="http://schemas.microsoft.com/office/drawing/2014/chart" uri="{C3380CC4-5D6E-409C-BE32-E72D297353CC}">
              <c16:uniqueId val="{00000008-A997-4F8A-AB8C-82B076109F7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F0D63A58-7AF7-473C-BD8F-7587F46625C3}" type="datetime1">
              <a:rPr lang="nl-NL" smtClean="0"/>
              <a:t>2-9-2024</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4360E59-1627-4404-ACC5-51C744AB0F27}" type="slidenum">
              <a:rPr lang="nl-NL" smtClean="0"/>
              <a:t>‹nr.›</a:t>
            </a:fld>
            <a:endParaRPr lang="nl-NL" dirty="0"/>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pPr rtl="0"/>
            <a:endParaRPr lang="nl-NL" noProof="0"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8234FC13-6DDC-499C-B2F8-0A962937AE31}" type="datetime1">
              <a:rPr lang="nl-NL" smtClean="0"/>
              <a:pPr/>
              <a:t>2-9-2024</a:t>
            </a:fld>
            <a:endParaRPr lang="nl-NL" dirty="0"/>
          </a:p>
        </p:txBody>
      </p:sp>
      <p:sp>
        <p:nvSpPr>
          <p:cNvPr id="4" name="Tijdelijke aanduiding voor dia-afbeelding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pPr rtl="0"/>
            <a:fld id="{841221E5-7225-48EB-A4EE-420E7BFCF705}" type="slidenum">
              <a:rPr lang="nl-NL" noProof="0" smtClean="0"/>
              <a:pPr rtl="0"/>
              <a:t>‹nr.›</a:t>
            </a:fld>
            <a:endParaRPr lang="nl-NL" noProof="0"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41221E5-7225-48EB-A4EE-420E7BFCF705}" type="slidenum">
              <a:rPr lang="nl-NL" smtClean="0"/>
              <a:pPr rtl="0"/>
              <a:t>1</a:t>
            </a:fld>
            <a:endParaRPr lang="nl-NL" dirty="0"/>
          </a:p>
        </p:txBody>
      </p:sp>
    </p:spTree>
    <p:extLst>
      <p:ext uri="{BB962C8B-B14F-4D97-AF65-F5344CB8AC3E}">
        <p14:creationId xmlns:p14="http://schemas.microsoft.com/office/powerpoint/2010/main" val="3570571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41221E5-7225-48EB-A4EE-420E7BFCF705}" type="slidenum">
              <a:rPr lang="nl-NL" smtClean="0"/>
              <a:pPr rtl="0"/>
              <a:t>2</a:t>
            </a:fld>
            <a:endParaRPr lang="nl-NL" dirty="0"/>
          </a:p>
        </p:txBody>
      </p:sp>
    </p:spTree>
    <p:extLst>
      <p:ext uri="{BB962C8B-B14F-4D97-AF65-F5344CB8AC3E}">
        <p14:creationId xmlns:p14="http://schemas.microsoft.com/office/powerpoint/2010/main" val="2419085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841221E5-7225-48EB-A4EE-420E7BFCF705}" type="slidenum">
              <a:rPr lang="nl-NL" smtClean="0"/>
              <a:pPr rtl="0"/>
              <a:t>3</a:t>
            </a:fld>
            <a:endParaRPr lang="nl-NL" dirty="0"/>
          </a:p>
        </p:txBody>
      </p:sp>
    </p:spTree>
    <p:extLst>
      <p:ext uri="{BB962C8B-B14F-4D97-AF65-F5344CB8AC3E}">
        <p14:creationId xmlns:p14="http://schemas.microsoft.com/office/powerpoint/2010/main" val="18478162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8" name="Group 17"/>
          <p:cNvGrpSpPr/>
          <p:nvPr/>
        </p:nvGrpSpPr>
        <p:grpSpPr>
          <a:xfrm>
            <a:off x="0" y="0"/>
            <a:ext cx="12188825"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654" y="2099733"/>
            <a:ext cx="8823360" cy="2677648"/>
          </a:xfrm>
        </p:spPr>
        <p:txBody>
          <a:bodyPr anchor="b"/>
          <a:lstStyle>
            <a:lvl1pPr>
              <a:defRPr sz="5398"/>
            </a:lvl1pPr>
          </a:lstStyle>
          <a:p>
            <a:r>
              <a:rPr lang="nl-NL"/>
              <a:t>Klik om stijl te bewerken</a:t>
            </a:r>
            <a:endParaRPr lang="en-US" dirty="0"/>
          </a:p>
        </p:txBody>
      </p:sp>
      <p:sp>
        <p:nvSpPr>
          <p:cNvPr id="3" name="Subtitle 2"/>
          <p:cNvSpPr>
            <a:spLocks noGrp="1"/>
          </p:cNvSpPr>
          <p:nvPr>
            <p:ph type="subTitle" idx="1"/>
          </p:nvPr>
        </p:nvSpPr>
        <p:spPr>
          <a:xfrm>
            <a:off x="1154654" y="4777380"/>
            <a:ext cx="8823360" cy="861420"/>
          </a:xfrm>
        </p:spPr>
        <p:txBody>
          <a:bodyPr anchor="t"/>
          <a:lstStyle>
            <a:lvl1pPr marL="0" indent="0" algn="l">
              <a:buNone/>
              <a:defRPr cap="all">
                <a:solidFill>
                  <a:schemeClr val="accent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bwMode="gray">
          <a:xfrm rot="5400000">
            <a:off x="10173500" y="1792263"/>
            <a:ext cx="990599" cy="304720"/>
          </a:xfrm>
        </p:spPr>
        <p:txBody>
          <a:bodyPr anchor="t"/>
          <a:lstStyle>
            <a:lvl1pPr algn="l">
              <a:defRPr b="0" i="0">
                <a:solidFill>
                  <a:schemeClr val="bg1"/>
                </a:solidFill>
              </a:defRPr>
            </a:lvl1pPr>
          </a:lstStyle>
          <a:p>
            <a:pPr rtl="0"/>
            <a:fld id="{B8F7C9F5-BF47-443F-8E8D-78A4822FC046}" type="datetime1">
              <a:rPr lang="nl-NL" noProof="0" smtClean="0"/>
              <a:t>2-9-2024</a:t>
            </a:fld>
            <a:endParaRPr lang="nl-NL" noProof="0" dirty="0"/>
          </a:p>
        </p:txBody>
      </p:sp>
      <p:sp>
        <p:nvSpPr>
          <p:cNvPr id="5" name="Footer Placeholder 4"/>
          <p:cNvSpPr>
            <a:spLocks noGrp="1"/>
          </p:cNvSpPr>
          <p:nvPr>
            <p:ph type="ftr" sz="quarter" idx="11"/>
          </p:nvPr>
        </p:nvSpPr>
        <p:spPr bwMode="gray">
          <a:xfrm rot="5400000">
            <a:off x="8960739" y="3226860"/>
            <a:ext cx="3859795" cy="304722"/>
          </a:xfrm>
        </p:spPr>
        <p:txBody>
          <a:bodyPr anchor="b"/>
          <a:lstStyle>
            <a:lvl1pPr>
              <a:defRPr b="0" i="0">
                <a:solidFill>
                  <a:schemeClr val="bg1"/>
                </a:solidFill>
              </a:defRPr>
            </a:lvl1pPr>
          </a:lstStyle>
          <a:p>
            <a:pPr rtl="0"/>
            <a:r>
              <a:rPr lang="nl-NL" noProof="0"/>
              <a:t>Een voettekst toevoegen</a:t>
            </a:r>
            <a:endParaRPr lang="nl-NL" noProof="0" dirty="0"/>
          </a:p>
        </p:txBody>
      </p:sp>
      <p:sp>
        <p:nvSpPr>
          <p:cNvPr id="17" name="Rectangle 16"/>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48313" y="292609"/>
            <a:ext cx="837981" cy="767687"/>
          </a:xfrm>
        </p:spPr>
        <p:txBody>
          <a:bodyPr/>
          <a:lstStyle>
            <a:lvl1pPr>
              <a:defRPr sz="2799" b="0" i="0"/>
            </a:lvl1p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3283231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10" name="Group 9"/>
          <p:cNvGrpSpPr/>
          <p:nvPr/>
        </p:nvGrpSpPr>
        <p:grpSpPr>
          <a:xfrm>
            <a:off x="0" y="0"/>
            <a:ext cx="12188825"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656" y="4965945"/>
            <a:ext cx="8823359" cy="566738"/>
          </a:xfrm>
        </p:spPr>
        <p:txBody>
          <a:bodyPr anchor="b">
            <a:normAutofit/>
          </a:bodyPr>
          <a:lstStyle>
            <a:lvl1pPr algn="l">
              <a:defRPr sz="2399" b="0"/>
            </a:lvl1pPr>
          </a:lstStyle>
          <a:p>
            <a:r>
              <a:rPr lang="nl-NL"/>
              <a:t>Klik om stijl te bewerken</a:t>
            </a:r>
            <a:endParaRPr lang="en-US" dirty="0"/>
          </a:p>
        </p:txBody>
      </p:sp>
      <p:sp>
        <p:nvSpPr>
          <p:cNvPr id="3" name="Picture Placeholder 2"/>
          <p:cNvSpPr>
            <a:spLocks noGrp="1" noChangeAspect="1"/>
          </p:cNvSpPr>
          <p:nvPr>
            <p:ph type="pic" idx="1"/>
          </p:nvPr>
        </p:nvSpPr>
        <p:spPr>
          <a:xfrm>
            <a:off x="1154654" y="685800"/>
            <a:ext cx="8823360"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655" y="5532683"/>
            <a:ext cx="8823358" cy="493712"/>
          </a:xfrm>
        </p:spPr>
        <p:txBody>
          <a:bodyPr>
            <a:normAutofit/>
          </a:bodyPr>
          <a:lstStyle>
            <a:lvl1pPr marL="0" indent="0">
              <a:buNone/>
              <a:defRPr sz="1200">
                <a:solidFill>
                  <a:schemeClr val="accent1"/>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B253EB15-46AA-4D00-81A8-E8ED4CA7F1EE}" type="datetime1">
              <a:rPr lang="nl-NL" noProof="0" smtClean="0"/>
              <a:t>2-9-2024</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13" name="Rectangle 12"/>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86375944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grpSp>
        <p:nvGrpSpPr>
          <p:cNvPr id="3" name="Group 2"/>
          <p:cNvGrpSpPr/>
          <p:nvPr/>
        </p:nvGrpSpPr>
        <p:grpSpPr>
          <a:xfrm>
            <a:off x="0" y="0"/>
            <a:ext cx="12188825"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654" y="1063416"/>
            <a:ext cx="8823361" cy="1379755"/>
          </a:xfrm>
        </p:spPr>
        <p:txBody>
          <a:bodyPr anchor="ctr"/>
          <a:lstStyle>
            <a:lvl1pPr>
              <a:defRPr sz="3999"/>
            </a:lvl1pPr>
          </a:lstStyle>
          <a:p>
            <a:r>
              <a:rPr lang="nl-NL"/>
              <a:t>Klik om stijl te bewerken</a:t>
            </a:r>
            <a:endParaRPr lang="en-US" dirty="0"/>
          </a:p>
        </p:txBody>
      </p:sp>
      <p:sp>
        <p:nvSpPr>
          <p:cNvPr id="8" name="Text Placeholder 3"/>
          <p:cNvSpPr>
            <a:spLocks noGrp="1"/>
          </p:cNvSpPr>
          <p:nvPr>
            <p:ph type="body" sz="half" idx="2"/>
          </p:nvPr>
        </p:nvSpPr>
        <p:spPr>
          <a:xfrm>
            <a:off x="1154654" y="3543300"/>
            <a:ext cx="8823361" cy="2476500"/>
          </a:xfrm>
        </p:spPr>
        <p:txBody>
          <a:bodyPr anchor="ctr">
            <a:normAutofit/>
          </a:bodyPr>
          <a:lstStyle>
            <a:lvl1pPr marL="0" indent="0">
              <a:buNone/>
              <a:defRPr sz="17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rtl="0"/>
            <a:fld id="{B253EB15-46AA-4D00-81A8-E8ED4CA7F1EE}" type="datetime1">
              <a:rPr lang="nl-NL" noProof="0" smtClean="0"/>
              <a:t>2-9-2024</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13" name="Rectangle 12"/>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328110863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88825"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061" y="603589"/>
            <a:ext cx="801703"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597" dirty="0"/>
              <a:t>“</a:t>
            </a:r>
          </a:p>
        </p:txBody>
      </p:sp>
      <p:sp>
        <p:nvSpPr>
          <p:cNvPr id="13" name="TextBox 12"/>
          <p:cNvSpPr txBox="1"/>
          <p:nvPr/>
        </p:nvSpPr>
        <p:spPr bwMode="gray">
          <a:xfrm>
            <a:off x="9702610" y="2613787"/>
            <a:ext cx="801703"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597" dirty="0"/>
              <a:t>”</a:t>
            </a:r>
          </a:p>
        </p:txBody>
      </p:sp>
      <p:sp>
        <p:nvSpPr>
          <p:cNvPr id="2" name="Title 1"/>
          <p:cNvSpPr>
            <a:spLocks noGrp="1"/>
          </p:cNvSpPr>
          <p:nvPr>
            <p:ph type="title"/>
          </p:nvPr>
        </p:nvSpPr>
        <p:spPr>
          <a:xfrm>
            <a:off x="1574391" y="980517"/>
            <a:ext cx="8458780" cy="2705034"/>
          </a:xfrm>
        </p:spPr>
        <p:txBody>
          <a:bodyPr anchor="ctr"/>
          <a:lstStyle>
            <a:lvl1pPr>
              <a:defRPr sz="3999"/>
            </a:lvl1pPr>
          </a:lstStyle>
          <a:p>
            <a:r>
              <a:rPr lang="nl-NL"/>
              <a:t>Klik om stijl te bewerken</a:t>
            </a:r>
            <a:endParaRPr lang="en-US" dirty="0"/>
          </a:p>
        </p:txBody>
      </p:sp>
      <p:sp>
        <p:nvSpPr>
          <p:cNvPr id="14" name="Text Placeholder 3"/>
          <p:cNvSpPr>
            <a:spLocks noGrp="1"/>
          </p:cNvSpPr>
          <p:nvPr>
            <p:ph type="body" sz="half" idx="13"/>
          </p:nvPr>
        </p:nvSpPr>
        <p:spPr bwMode="gray">
          <a:xfrm>
            <a:off x="1945438" y="3686515"/>
            <a:ext cx="7723760" cy="342174"/>
          </a:xfrm>
        </p:spPr>
        <p:txBody>
          <a:bodyPr anchor="t">
            <a:normAutofit/>
          </a:bodyPr>
          <a:lstStyle>
            <a:lvl1pPr marL="0" indent="0">
              <a:buNone/>
              <a:defRPr lang="en-US" sz="1400" b="0" i="0" kern="1200" cap="small" dirty="0">
                <a:solidFill>
                  <a:schemeClr val="accent1"/>
                </a:solidFill>
                <a:latin typeface="+mn-lt"/>
                <a:ea typeface="+mn-ea"/>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10" name="Text Placeholder 3"/>
          <p:cNvSpPr>
            <a:spLocks noGrp="1"/>
          </p:cNvSpPr>
          <p:nvPr>
            <p:ph type="body" sz="half" idx="2"/>
          </p:nvPr>
        </p:nvSpPr>
        <p:spPr>
          <a:xfrm>
            <a:off x="1154654" y="5014393"/>
            <a:ext cx="8823361" cy="1012664"/>
          </a:xfrm>
        </p:spPr>
        <p:txBody>
          <a:bodyPr anchor="ctr">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rtl="0"/>
            <a:fld id="{B253EB15-46AA-4D00-81A8-E8ED4CA7F1EE}" type="datetime1">
              <a:rPr lang="nl-NL" noProof="0" smtClean="0"/>
              <a:t>2-9-2024</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24" name="Rectangle 23"/>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17897416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88825"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655" y="2404477"/>
            <a:ext cx="8823361" cy="1788704"/>
          </a:xfrm>
        </p:spPr>
        <p:txBody>
          <a:bodyPr anchor="b"/>
          <a:lstStyle>
            <a:lvl1pPr algn="l">
              <a:defRPr sz="3999" b="0" cap="none"/>
            </a:lvl1pPr>
          </a:lstStyle>
          <a:p>
            <a:r>
              <a:rPr lang="nl-NL"/>
              <a:t>Klik om stijl te bewerken</a:t>
            </a:r>
            <a:endParaRPr lang="en-US" dirty="0"/>
          </a:p>
        </p:txBody>
      </p:sp>
      <p:sp>
        <p:nvSpPr>
          <p:cNvPr id="3" name="Text Placeholder 2"/>
          <p:cNvSpPr>
            <a:spLocks noGrp="1"/>
          </p:cNvSpPr>
          <p:nvPr>
            <p:ph type="body" idx="1"/>
          </p:nvPr>
        </p:nvSpPr>
        <p:spPr>
          <a:xfrm>
            <a:off x="1138290" y="5024967"/>
            <a:ext cx="8823360" cy="860400"/>
          </a:xfrm>
        </p:spPr>
        <p:txBody>
          <a:bodyPr anchor="t"/>
          <a:lstStyle>
            <a:lvl1pPr marL="0" indent="0" algn="l">
              <a:buNone/>
              <a:defRPr sz="1999" cap="none">
                <a:solidFill>
                  <a:schemeClr val="accent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rtl="0"/>
            <a:fld id="{B253EB15-46AA-4D00-81A8-E8ED4CA7F1EE}" type="datetime1">
              <a:rPr lang="nl-NL" noProof="0" smtClean="0"/>
              <a:t>2-9-2024</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12" name="Rectangle 11"/>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354144646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654" y="947920"/>
            <a:ext cx="8759131" cy="728480"/>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653" y="2610999"/>
            <a:ext cx="3128353"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1154653" y="3187261"/>
            <a:ext cx="3128353" cy="2839796"/>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11546" y="2610999"/>
            <a:ext cx="3144561"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4511546" y="3187262"/>
            <a:ext cx="3144561" cy="2839795"/>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884647" y="2603501"/>
            <a:ext cx="3156626" cy="576261"/>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884647" y="3187261"/>
            <a:ext cx="3160206" cy="2839794"/>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cxnSp>
        <p:nvCxnSpPr>
          <p:cNvPr id="22" name="Straight Connector 21"/>
          <p:cNvCxnSpPr/>
          <p:nvPr/>
        </p:nvCxnSpPr>
        <p:spPr>
          <a:xfrm>
            <a:off x="4402824" y="2569634"/>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0377" y="2569634"/>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rtl="0"/>
            <a:fld id="{B253EB15-46AA-4D00-81A8-E8ED4CA7F1EE}" type="datetime1">
              <a:rPr lang="nl-NL" noProof="0" smtClean="0"/>
              <a:t>2-9-2024</a:t>
            </a:fld>
            <a:endParaRPr lang="nl-NL" noProof="0" dirty="0"/>
          </a:p>
        </p:txBody>
      </p:sp>
      <p:sp>
        <p:nvSpPr>
          <p:cNvPr id="8" name="Footer Placeholder 7"/>
          <p:cNvSpPr>
            <a:spLocks noGrp="1"/>
          </p:cNvSpPr>
          <p:nvPr>
            <p:ph type="ftr" sz="quarter" idx="11"/>
          </p:nvPr>
        </p:nvSpPr>
        <p:spPr/>
        <p:txBody>
          <a:bodyPr/>
          <a:lstStyle/>
          <a:p>
            <a:pPr rtl="0"/>
            <a:r>
              <a:rPr lang="nl-NL" noProof="0"/>
              <a:t>Een voettekst toevoegen</a:t>
            </a:r>
            <a:endParaRPr lang="nl-NL" noProof="0" dirty="0"/>
          </a:p>
        </p:txBody>
      </p:sp>
      <p:sp>
        <p:nvSpPr>
          <p:cNvPr id="9" name="Slide Number Placeholder 8"/>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353305351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599"/>
            </a:lvl1pPr>
          </a:lstStyle>
          <a:p>
            <a:r>
              <a:rPr lang="nl-NL"/>
              <a:t>Klik om stijl te bewerken</a:t>
            </a:r>
            <a:endParaRPr lang="en-US" dirty="0"/>
          </a:p>
        </p:txBody>
      </p:sp>
      <p:sp>
        <p:nvSpPr>
          <p:cNvPr id="3" name="Text Placeholder 2"/>
          <p:cNvSpPr>
            <a:spLocks noGrp="1"/>
          </p:cNvSpPr>
          <p:nvPr>
            <p:ph type="body" idx="1"/>
          </p:nvPr>
        </p:nvSpPr>
        <p:spPr>
          <a:xfrm>
            <a:off x="1154653" y="4532845"/>
            <a:ext cx="3019957" cy="576263"/>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29" name="Picture Placeholder 2"/>
          <p:cNvSpPr>
            <a:spLocks noGrp="1" noChangeAspect="1"/>
          </p:cNvSpPr>
          <p:nvPr>
            <p:ph type="pic" idx="15"/>
          </p:nvPr>
        </p:nvSpPr>
        <p:spPr>
          <a:xfrm>
            <a:off x="1334205" y="2611246"/>
            <a:ext cx="2690541"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1154653" y="5109108"/>
            <a:ext cx="3019958" cy="917949"/>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67675" y="4532845"/>
            <a:ext cx="3049644"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30" name="Picture Placeholder 2"/>
          <p:cNvSpPr>
            <a:spLocks noGrp="1" noChangeAspect="1"/>
          </p:cNvSpPr>
          <p:nvPr>
            <p:ph type="pic" idx="21"/>
          </p:nvPr>
        </p:nvSpPr>
        <p:spPr>
          <a:xfrm>
            <a:off x="4747226" y="2642840"/>
            <a:ext cx="2690541"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4567675" y="5109108"/>
            <a:ext cx="3049644" cy="921409"/>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981355" y="4532845"/>
            <a:ext cx="3049644"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31" name="Picture Placeholder 2"/>
          <p:cNvSpPr>
            <a:spLocks noGrp="1" noChangeAspect="1"/>
          </p:cNvSpPr>
          <p:nvPr>
            <p:ph type="pic" idx="22"/>
          </p:nvPr>
        </p:nvSpPr>
        <p:spPr>
          <a:xfrm>
            <a:off x="8160905" y="2618992"/>
            <a:ext cx="2690541"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981355" y="5109108"/>
            <a:ext cx="3053332" cy="896341"/>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cxnSp>
        <p:nvCxnSpPr>
          <p:cNvPr id="21" name="Straight Connector 20"/>
          <p:cNvCxnSpPr/>
          <p:nvPr/>
        </p:nvCxnSpPr>
        <p:spPr>
          <a:xfrm>
            <a:off x="4404684" y="2569634"/>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5771" y="2569634"/>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rtl="0"/>
            <a:fld id="{B253EB15-46AA-4D00-81A8-E8ED4CA7F1EE}" type="datetime1">
              <a:rPr lang="nl-NL" noProof="0" smtClean="0"/>
              <a:t>2-9-2024</a:t>
            </a:fld>
            <a:endParaRPr lang="nl-NL" noProof="0" dirty="0"/>
          </a:p>
        </p:txBody>
      </p:sp>
      <p:sp>
        <p:nvSpPr>
          <p:cNvPr id="8" name="Footer Placeholder 7"/>
          <p:cNvSpPr>
            <a:spLocks noGrp="1"/>
          </p:cNvSpPr>
          <p:nvPr>
            <p:ph type="ftr" sz="quarter" idx="11"/>
          </p:nvPr>
        </p:nvSpPr>
        <p:spPr/>
        <p:txBody>
          <a:bodyPr/>
          <a:lstStyle/>
          <a:p>
            <a:pPr rtl="0"/>
            <a:r>
              <a:rPr lang="nl-NL" noProof="0"/>
              <a:t>Een voettekst toevoegen</a:t>
            </a:r>
            <a:endParaRPr lang="nl-NL" noProof="0" dirty="0"/>
          </a:p>
        </p:txBody>
      </p:sp>
      <p:sp>
        <p:nvSpPr>
          <p:cNvPr id="9" name="Slide Number Placeholder 8"/>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385084793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654" y="947920"/>
            <a:ext cx="8759131" cy="728480"/>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Vertical Text Placeholder 2"/>
          <p:cNvSpPr>
            <a:spLocks noGrp="1"/>
          </p:cNvSpPr>
          <p:nvPr>
            <p:ph type="body" orient="vert" idx="1"/>
          </p:nvPr>
        </p:nvSpPr>
        <p:spPr>
          <a:xfrm>
            <a:off x="1154654" y="2603500"/>
            <a:ext cx="8823361" cy="3416300"/>
          </a:xfrm>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8FF1AC76-07E1-46D5-9ADF-62A4D7D5EBF7}" type="datetime1">
              <a:rPr lang="nl-NL" noProof="0" smtClean="0"/>
              <a:t>2-9-2024</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7DC1BBB0-96F0-4077-A278-0F3FB5C104D3}" type="slidenum">
              <a:rPr lang="nl-NL" noProof="0" smtClean="0"/>
              <a:t>‹nr.›</a:t>
            </a:fld>
            <a:endParaRPr lang="nl-NL" noProof="0" dirty="0"/>
          </a:p>
        </p:txBody>
      </p:sp>
    </p:spTree>
    <p:extLst>
      <p:ext uri="{BB962C8B-B14F-4D97-AF65-F5344CB8AC3E}">
        <p14:creationId xmlns:p14="http://schemas.microsoft.com/office/powerpoint/2010/main" val="3646638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7" name="Group 6"/>
          <p:cNvGrpSpPr/>
          <p:nvPr/>
        </p:nvGrpSpPr>
        <p:grpSpPr>
          <a:xfrm>
            <a:off x="0" y="0"/>
            <a:ext cx="12188825"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3000" y="1297430"/>
            <a:ext cx="1409598" cy="4729626"/>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1154653" y="1297430"/>
            <a:ext cx="6245919" cy="472962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DC9C5A36-A1B8-4ECF-8A0B-84CB01E64916}" type="datetime1">
              <a:rPr lang="nl-NL" noProof="0" smtClean="0"/>
              <a:t>2-9-2024</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18" name="Rectangle 17"/>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rtl="0"/>
            <a:fld id="{7DC1BBB0-96F0-4077-A278-0F3FB5C104D3}" type="slidenum">
              <a:rPr lang="nl-NL" noProof="0" smtClean="0"/>
              <a:t>‹nr.›</a:t>
            </a:fld>
            <a:endParaRPr lang="nl-NL" noProof="0" dirty="0"/>
          </a:p>
        </p:txBody>
      </p:sp>
    </p:spTree>
    <p:extLst>
      <p:ext uri="{BB962C8B-B14F-4D97-AF65-F5344CB8AC3E}">
        <p14:creationId xmlns:p14="http://schemas.microsoft.com/office/powerpoint/2010/main" val="3761116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654" y="947920"/>
            <a:ext cx="8759131" cy="728480"/>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pPr rtl="0"/>
            <a:fld id="{B253EB15-46AA-4D00-81A8-E8ED4CA7F1EE}" type="datetime1">
              <a:rPr lang="nl-NL" noProof="0" smtClean="0"/>
              <a:t>2-9-2024</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6" name="Slide Number Placeholder 5"/>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9517651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10" name="Group 9"/>
          <p:cNvGrpSpPr/>
          <p:nvPr/>
        </p:nvGrpSpPr>
        <p:grpSpPr>
          <a:xfrm>
            <a:off x="0" y="0"/>
            <a:ext cx="12188825"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656" y="2677645"/>
            <a:ext cx="4349890" cy="2283823"/>
          </a:xfrm>
        </p:spPr>
        <p:txBody>
          <a:bodyPr anchor="ctr"/>
          <a:lstStyle>
            <a:lvl1pPr algn="l">
              <a:defRPr sz="3999" b="0" cap="none"/>
            </a:lvl1pPr>
          </a:lstStyle>
          <a:p>
            <a:r>
              <a:rPr lang="nl-NL"/>
              <a:t>Klik om stijl te bewerken</a:t>
            </a:r>
            <a:endParaRPr lang="en-US" dirty="0"/>
          </a:p>
        </p:txBody>
      </p:sp>
      <p:sp>
        <p:nvSpPr>
          <p:cNvPr id="3" name="Text Placeholder 2"/>
          <p:cNvSpPr>
            <a:spLocks noGrp="1"/>
          </p:cNvSpPr>
          <p:nvPr>
            <p:ph type="body" idx="1"/>
          </p:nvPr>
        </p:nvSpPr>
        <p:spPr>
          <a:xfrm>
            <a:off x="6893764" y="2677644"/>
            <a:ext cx="3756566" cy="2283824"/>
          </a:xfrm>
        </p:spPr>
        <p:txBody>
          <a:bodyPr anchor="ctr"/>
          <a:lstStyle>
            <a:lvl1pPr marL="0" indent="0" algn="l">
              <a:buNone/>
              <a:defRPr sz="1999" cap="all">
                <a:solidFill>
                  <a:schemeClr val="accent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pPr rtl="0"/>
            <a:fld id="{967E70A9-9F7B-4A0C-8A2D-3C99E59A448C}" type="datetime1">
              <a:rPr lang="nl-NL" noProof="0" smtClean="0"/>
              <a:t>2-9-2024</a:t>
            </a:fld>
            <a:endParaRPr lang="nl-NL" noProof="0" dirty="0"/>
          </a:p>
        </p:txBody>
      </p:sp>
      <p:sp>
        <p:nvSpPr>
          <p:cNvPr id="5" name="Footer Placeholder 4"/>
          <p:cNvSpPr>
            <a:spLocks noGrp="1"/>
          </p:cNvSpPr>
          <p:nvPr>
            <p:ph type="ftr" sz="quarter" idx="11"/>
          </p:nvPr>
        </p:nvSpPr>
        <p:spPr/>
        <p:txBody>
          <a:bodyPr/>
          <a:lstStyle/>
          <a:p>
            <a:pPr rtl="0"/>
            <a:r>
              <a:rPr lang="nl-NL" noProof="0"/>
              <a:t>Een voettekst toevoegen</a:t>
            </a:r>
            <a:endParaRPr lang="nl-NL" noProof="0" dirty="0"/>
          </a:p>
        </p:txBody>
      </p:sp>
      <p:sp>
        <p:nvSpPr>
          <p:cNvPr id="15" name="Rectangle 14"/>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1855146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51068" y="2603501"/>
            <a:ext cx="4827487" cy="3416301"/>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07095" y="2603501"/>
            <a:ext cx="4823902" cy="3377705"/>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pPr rtl="0"/>
            <a:fld id="{29761942-75B2-41A4-A9E8-C7CB4EC0BDEC}" type="datetime1">
              <a:rPr lang="nl-NL" noProof="0" smtClean="0"/>
              <a:t>2-9-2024</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7" name="Slide Number Placeholder 6"/>
          <p:cNvSpPr>
            <a:spLocks noGrp="1"/>
          </p:cNvSpPr>
          <p:nvPr>
            <p:ph type="sldNum" sz="quarter" idx="12"/>
          </p:nvPr>
        </p:nvSpPr>
        <p:spPr/>
        <p:txBody>
          <a:bodyPr/>
          <a:lstStyle/>
          <a:p>
            <a:pPr rtl="0"/>
            <a:fld id="{7DC1BBB0-96F0-4077-A278-0F3FB5C104D3}" type="slidenum">
              <a:rPr lang="nl-NL" noProof="0" smtClean="0"/>
              <a:t>‹nr.›</a:t>
            </a:fld>
            <a:endParaRPr lang="nl-NL" noProof="0" dirty="0"/>
          </a:p>
        </p:txBody>
      </p:sp>
    </p:spTree>
    <p:extLst>
      <p:ext uri="{BB962C8B-B14F-4D97-AF65-F5344CB8AC3E}">
        <p14:creationId xmlns:p14="http://schemas.microsoft.com/office/powerpoint/2010/main" val="4061763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54653" y="2636063"/>
            <a:ext cx="4823901" cy="576262"/>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54653" y="3212326"/>
            <a:ext cx="4823901" cy="2807476"/>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07094" y="2603500"/>
            <a:ext cx="4823903" cy="608825"/>
          </a:xfrm>
        </p:spPr>
        <p:txBody>
          <a:bodyPr anchor="b">
            <a:noAutofit/>
          </a:bodyPr>
          <a:lstStyle>
            <a:lvl1pPr marL="0" indent="0">
              <a:buNone/>
              <a:defRPr sz="2399" b="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07096" y="3212327"/>
            <a:ext cx="4823902" cy="2807474"/>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pPr rtl="0"/>
            <a:fld id="{EC1178E3-307C-445F-9E72-1B7B5E68302C}" type="datetime1">
              <a:rPr lang="nl-NL" noProof="0" smtClean="0"/>
              <a:t>2-9-2024</a:t>
            </a:fld>
            <a:endParaRPr lang="nl-NL" noProof="0" dirty="0"/>
          </a:p>
        </p:txBody>
      </p:sp>
      <p:sp>
        <p:nvSpPr>
          <p:cNvPr id="8" name="Footer Placeholder 7"/>
          <p:cNvSpPr>
            <a:spLocks noGrp="1"/>
          </p:cNvSpPr>
          <p:nvPr>
            <p:ph type="ftr" sz="quarter" idx="11"/>
          </p:nvPr>
        </p:nvSpPr>
        <p:spPr/>
        <p:txBody>
          <a:bodyPr/>
          <a:lstStyle/>
          <a:p>
            <a:pPr rtl="0"/>
            <a:r>
              <a:rPr lang="nl-NL" noProof="0"/>
              <a:t>Een voettekst toevoegen</a:t>
            </a:r>
            <a:endParaRPr lang="nl-NL" noProof="0" dirty="0"/>
          </a:p>
        </p:txBody>
      </p:sp>
      <p:sp>
        <p:nvSpPr>
          <p:cNvPr id="9" name="Slide Number Placeholder 8"/>
          <p:cNvSpPr>
            <a:spLocks noGrp="1"/>
          </p:cNvSpPr>
          <p:nvPr>
            <p:ph type="sldNum" sz="quarter" idx="12"/>
          </p:nvPr>
        </p:nvSpPr>
        <p:spPr/>
        <p:txBody>
          <a:bodyPr/>
          <a:lstStyle/>
          <a:p>
            <a:pPr rtl="0"/>
            <a:fld id="{7DC1BBB0-96F0-4077-A278-0F3FB5C104D3}" type="slidenum">
              <a:rPr lang="nl-NL" noProof="0" smtClean="0"/>
              <a:t>‹nr.›</a:t>
            </a:fld>
            <a:endParaRPr lang="nl-NL" noProof="0" dirty="0"/>
          </a:p>
        </p:txBody>
      </p:sp>
    </p:spTree>
    <p:extLst>
      <p:ext uri="{BB962C8B-B14F-4D97-AF65-F5344CB8AC3E}">
        <p14:creationId xmlns:p14="http://schemas.microsoft.com/office/powerpoint/2010/main" val="4250062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pPr rtl="0"/>
            <a:fld id="{380F81C2-4FA4-4DFC-B605-7199A3BD1CAF}" type="datetime1">
              <a:rPr lang="nl-NL" noProof="0" smtClean="0"/>
              <a:t>2-9-2024</a:t>
            </a:fld>
            <a:endParaRPr lang="nl-NL" noProof="0" dirty="0"/>
          </a:p>
        </p:txBody>
      </p:sp>
      <p:sp>
        <p:nvSpPr>
          <p:cNvPr id="4" name="Footer Placeholder 3"/>
          <p:cNvSpPr>
            <a:spLocks noGrp="1"/>
          </p:cNvSpPr>
          <p:nvPr>
            <p:ph type="ftr" sz="quarter" idx="11"/>
          </p:nvPr>
        </p:nvSpPr>
        <p:spPr/>
        <p:txBody>
          <a:bodyPr/>
          <a:lstStyle/>
          <a:p>
            <a:pPr rtl="0"/>
            <a:r>
              <a:rPr lang="nl-NL" noProof="0"/>
              <a:t>Een voettekst toevoegen</a:t>
            </a:r>
            <a:endParaRPr lang="nl-NL" noProof="0" dirty="0"/>
          </a:p>
        </p:txBody>
      </p:sp>
      <p:sp>
        <p:nvSpPr>
          <p:cNvPr id="5" name="Slide Number Placeholder 4"/>
          <p:cNvSpPr>
            <a:spLocks noGrp="1"/>
          </p:cNvSpPr>
          <p:nvPr>
            <p:ph type="sldNum" sz="quarter" idx="12"/>
          </p:nvPr>
        </p:nvSpPr>
        <p:spPr/>
        <p:txBody>
          <a:bodyPr/>
          <a:lstStyle/>
          <a:p>
            <a:pPr rtl="0"/>
            <a:fld id="{7DC1BBB0-96F0-4077-A278-0F3FB5C104D3}" type="slidenum">
              <a:rPr lang="nl-NL" noProof="0" smtClean="0"/>
              <a:t>‹nr.›</a:t>
            </a:fld>
            <a:endParaRPr lang="nl-NL" noProof="0" dirty="0"/>
          </a:p>
        </p:txBody>
      </p:sp>
    </p:spTree>
    <p:extLst>
      <p:ext uri="{BB962C8B-B14F-4D97-AF65-F5344CB8AC3E}">
        <p14:creationId xmlns:p14="http://schemas.microsoft.com/office/powerpoint/2010/main" val="542693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DCA7B668-A57E-47AF-A253-7CAB5E70E9EE}" type="datetime1">
              <a:rPr lang="nl-NL" noProof="0" smtClean="0"/>
              <a:t>2-9-2024</a:t>
            </a:fld>
            <a:endParaRPr lang="nl-NL" noProof="0" dirty="0"/>
          </a:p>
        </p:txBody>
      </p:sp>
      <p:sp>
        <p:nvSpPr>
          <p:cNvPr id="3" name="Footer Placeholder 2"/>
          <p:cNvSpPr>
            <a:spLocks noGrp="1"/>
          </p:cNvSpPr>
          <p:nvPr>
            <p:ph type="ftr" sz="quarter" idx="11"/>
          </p:nvPr>
        </p:nvSpPr>
        <p:spPr/>
        <p:txBody>
          <a:bodyPr/>
          <a:lstStyle/>
          <a:p>
            <a:pPr rtl="0"/>
            <a:r>
              <a:rPr lang="nl-NL" noProof="0"/>
              <a:t>Een voettekst toevoegen</a:t>
            </a:r>
            <a:endParaRPr lang="nl-NL" noProof="0" dirty="0"/>
          </a:p>
        </p:txBody>
      </p:sp>
      <p:sp>
        <p:nvSpPr>
          <p:cNvPr id="6" name="Rectangle 5"/>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1770433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11" name="Group 10"/>
          <p:cNvGrpSpPr/>
          <p:nvPr/>
        </p:nvGrpSpPr>
        <p:grpSpPr>
          <a:xfrm>
            <a:off x="0" y="0"/>
            <a:ext cx="12188825"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653" y="1295400"/>
            <a:ext cx="2792431" cy="1600200"/>
          </a:xfrm>
        </p:spPr>
        <p:txBody>
          <a:bodyPr anchor="b"/>
          <a:lstStyle>
            <a:lvl1pPr algn="l">
              <a:defRPr sz="2399" b="0"/>
            </a:lvl1pPr>
          </a:lstStyle>
          <a:p>
            <a:r>
              <a:rPr lang="nl-NL"/>
              <a:t>Klik om stijl te bewerken</a:t>
            </a:r>
            <a:endParaRPr lang="en-US" dirty="0"/>
          </a:p>
        </p:txBody>
      </p:sp>
      <p:sp>
        <p:nvSpPr>
          <p:cNvPr id="3" name="Content Placeholder 2"/>
          <p:cNvSpPr>
            <a:spLocks noGrp="1"/>
          </p:cNvSpPr>
          <p:nvPr>
            <p:ph idx="1"/>
          </p:nvPr>
        </p:nvSpPr>
        <p:spPr>
          <a:xfrm>
            <a:off x="5779641" y="1447800"/>
            <a:ext cx="5188713" cy="45720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bwMode="gray">
          <a:xfrm>
            <a:off x="1154654" y="3129281"/>
            <a:ext cx="2792431" cy="2895599"/>
          </a:xfrm>
        </p:spPr>
        <p:txBody>
          <a:bodyPr/>
          <a:lstStyle>
            <a:lvl1pPr marL="0" indent="0">
              <a:buNone/>
              <a:defRPr sz="1400">
                <a:solidFill>
                  <a:schemeClr val="accent1"/>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0548EC54-C624-478D-AA9F-FE97407C3587}" type="datetime1">
              <a:rPr lang="nl-NL" noProof="0" smtClean="0"/>
              <a:t>2-9-2024</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15" name="Rectangle 14"/>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rtl="0"/>
            <a:fld id="{7DC1BBB0-96F0-4077-A278-0F3FB5C104D3}" type="slidenum">
              <a:rPr lang="nl-NL" noProof="0" smtClean="0"/>
              <a:t>‹nr.›</a:t>
            </a:fld>
            <a:endParaRPr lang="nl-NL" noProof="0" dirty="0"/>
          </a:p>
        </p:txBody>
      </p:sp>
    </p:spTree>
    <p:extLst>
      <p:ext uri="{BB962C8B-B14F-4D97-AF65-F5344CB8AC3E}">
        <p14:creationId xmlns:p14="http://schemas.microsoft.com/office/powerpoint/2010/main" val="37646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10" name="Group 9"/>
          <p:cNvGrpSpPr/>
          <p:nvPr/>
        </p:nvGrpSpPr>
        <p:grpSpPr>
          <a:xfrm>
            <a:off x="0" y="0"/>
            <a:ext cx="12188825"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607" y="1693332"/>
            <a:ext cx="3859254" cy="1735668"/>
          </a:xfrm>
        </p:spPr>
        <p:txBody>
          <a:bodyPr anchor="b">
            <a:normAutofit/>
          </a:bodyPr>
          <a:lstStyle>
            <a:lvl1pPr algn="l">
              <a:defRPr sz="3599" b="0"/>
            </a:lvl1pPr>
          </a:lstStyle>
          <a:p>
            <a:r>
              <a:rPr lang="nl-NL"/>
              <a:t>Klik om stijl te bewerken</a:t>
            </a:r>
            <a:endParaRPr lang="en-US" dirty="0"/>
          </a:p>
        </p:txBody>
      </p:sp>
      <p:sp>
        <p:nvSpPr>
          <p:cNvPr id="3" name="Picture Placeholder 2"/>
          <p:cNvSpPr>
            <a:spLocks noGrp="1" noChangeAspect="1"/>
          </p:cNvSpPr>
          <p:nvPr>
            <p:ph type="pic" idx="1"/>
          </p:nvPr>
        </p:nvSpPr>
        <p:spPr>
          <a:xfrm>
            <a:off x="6546167" y="1143000"/>
            <a:ext cx="322635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654" y="3657600"/>
            <a:ext cx="3858207" cy="1371600"/>
          </a:xfrm>
        </p:spPr>
        <p:txBody>
          <a:bodyPr>
            <a:normAutofit/>
          </a:bodyPr>
          <a:lstStyle>
            <a:lvl1pPr marL="0" indent="0">
              <a:buNone/>
              <a:defRPr sz="1400">
                <a:solidFill>
                  <a:schemeClr val="accent1"/>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pPr rtl="0"/>
            <a:fld id="{9B47EA7F-6769-4216-AE3E-EC783873A681}" type="datetime1">
              <a:rPr lang="nl-NL" noProof="0" smtClean="0"/>
              <a:t>2-9-2024</a:t>
            </a:fld>
            <a:endParaRPr lang="nl-NL" noProof="0" dirty="0"/>
          </a:p>
        </p:txBody>
      </p:sp>
      <p:sp>
        <p:nvSpPr>
          <p:cNvPr id="6" name="Footer Placeholder 5"/>
          <p:cNvSpPr>
            <a:spLocks noGrp="1"/>
          </p:cNvSpPr>
          <p:nvPr>
            <p:ph type="ftr" sz="quarter" idx="11"/>
          </p:nvPr>
        </p:nvSpPr>
        <p:spPr/>
        <p:txBody>
          <a:bodyPr/>
          <a:lstStyle/>
          <a:p>
            <a:pPr rtl="0"/>
            <a:r>
              <a:rPr lang="nl-NL" noProof="0"/>
              <a:t>Een voettekst toevoegen</a:t>
            </a:r>
            <a:endParaRPr lang="nl-NL" noProof="0" dirty="0"/>
          </a:p>
        </p:txBody>
      </p:sp>
      <p:sp>
        <p:nvSpPr>
          <p:cNvPr id="15" name="Rectangle 14"/>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463430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88825"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654" y="947920"/>
            <a:ext cx="8759131" cy="728480"/>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654" y="2603500"/>
            <a:ext cx="8759131" cy="34163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560964" y="6391840"/>
            <a:ext cx="3858790" cy="304801"/>
          </a:xfrm>
          <a:prstGeom prst="rect">
            <a:avLst/>
          </a:prstGeom>
        </p:spPr>
        <p:txBody>
          <a:bodyPr vert="horz" lIns="91440" tIns="45720" rIns="91440" bIns="45720" rtlCol="0" anchor="ctr"/>
          <a:lstStyle>
            <a:lvl1pPr algn="l">
              <a:defRPr sz="1000" b="1" i="0">
                <a:solidFill>
                  <a:schemeClr val="accent1"/>
                </a:solidFill>
              </a:defRPr>
            </a:lvl1pPr>
          </a:lstStyle>
          <a:p>
            <a:pPr rtl="0"/>
            <a:r>
              <a:rPr lang="nl-NL" noProof="0"/>
              <a:t>Een voettekst toevoegen</a:t>
            </a:r>
            <a:endParaRPr lang="nl-NL" noProof="0" dirty="0"/>
          </a:p>
        </p:txBody>
      </p:sp>
      <p:sp>
        <p:nvSpPr>
          <p:cNvPr id="4" name="Date Placeholder 3"/>
          <p:cNvSpPr>
            <a:spLocks noGrp="1"/>
          </p:cNvSpPr>
          <p:nvPr>
            <p:ph type="dt" sz="half" idx="2"/>
          </p:nvPr>
        </p:nvSpPr>
        <p:spPr>
          <a:xfrm>
            <a:off x="10648165" y="6394408"/>
            <a:ext cx="990341" cy="304799"/>
          </a:xfrm>
          <a:prstGeom prst="rect">
            <a:avLst/>
          </a:prstGeom>
        </p:spPr>
        <p:txBody>
          <a:bodyPr vert="horz" lIns="91440" tIns="45720" rIns="91440" bIns="45720" rtlCol="0" anchor="ctr"/>
          <a:lstStyle>
            <a:lvl1pPr algn="r">
              <a:defRPr sz="1000" b="1" i="0">
                <a:solidFill>
                  <a:schemeClr val="accent1"/>
                </a:solidFill>
              </a:defRPr>
            </a:lvl1pPr>
          </a:lstStyle>
          <a:p>
            <a:pPr rtl="0"/>
            <a:fld id="{B253EB15-46AA-4D00-81A8-E8ED4CA7F1EE}" type="datetime1">
              <a:rPr lang="nl-NL" noProof="0" smtClean="0"/>
              <a:t>2-9-2024</a:t>
            </a:fld>
            <a:endParaRPr lang="nl-NL" noProof="0" dirty="0"/>
          </a:p>
        </p:txBody>
      </p:sp>
      <p:sp>
        <p:nvSpPr>
          <p:cNvPr id="20" name="Rectangle 19"/>
          <p:cNvSpPr/>
          <p:nvPr/>
        </p:nvSpPr>
        <p:spPr>
          <a:xfrm>
            <a:off x="10441008" y="0"/>
            <a:ext cx="685621"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49844" y="295730"/>
            <a:ext cx="837981" cy="767687"/>
          </a:xfrm>
          <a:prstGeom prst="rect">
            <a:avLst/>
          </a:prstGeom>
        </p:spPr>
        <p:txBody>
          <a:bodyPr vert="horz" lIns="91440" tIns="45720" rIns="91440" bIns="45720" rtlCol="0" anchor="b"/>
          <a:lstStyle>
            <a:lvl1pPr algn="ctr">
              <a:defRPr sz="2799" b="0" i="0">
                <a:solidFill>
                  <a:schemeClr val="bg1"/>
                </a:solidFill>
              </a:defRPr>
            </a:lvl1pPr>
          </a:lstStyle>
          <a:p>
            <a:pPr rtl="0"/>
            <a:fld id="{7DC1BBB0-96F0-4077-A278-0F3FB5C104D3}" type="slidenum">
              <a:rPr lang="nl-NL" noProof="0" smtClean="0"/>
              <a:pPr rtl="0"/>
              <a:t>‹nr.›</a:t>
            </a:fld>
            <a:endParaRPr lang="nl-NL" noProof="0" dirty="0"/>
          </a:p>
        </p:txBody>
      </p:sp>
    </p:spTree>
    <p:extLst>
      <p:ext uri="{BB962C8B-B14F-4D97-AF65-F5344CB8AC3E}">
        <p14:creationId xmlns:p14="http://schemas.microsoft.com/office/powerpoint/2010/main" val="91372157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063" rtl="0" eaLnBrk="1" latinLnBrk="0" hangingPunct="1">
        <a:spcBef>
          <a:spcPct val="0"/>
        </a:spcBef>
        <a:buNone/>
        <a:defRPr sz="3599"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b="0" i="0"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68249" y="1412776"/>
            <a:ext cx="10052326" cy="2677648"/>
          </a:xfrm>
        </p:spPr>
        <p:txBody>
          <a:bodyPr rtlCol="0"/>
          <a:lstStyle/>
          <a:p>
            <a:pPr algn="ctr" rtl="0"/>
            <a:r>
              <a:rPr lang="nl-NL" sz="3600" dirty="0"/>
              <a:t>Digitale Stemming </a:t>
            </a:r>
            <a:br>
              <a:rPr lang="nl-NL" sz="3600" dirty="0"/>
            </a:br>
            <a:r>
              <a:rPr lang="nl-NL" sz="3600" dirty="0"/>
              <a:t>Administratief beheer </a:t>
            </a:r>
            <a:br>
              <a:rPr lang="nl-NL" sz="4000" dirty="0"/>
            </a:br>
            <a:endParaRPr lang="nl-NL" dirty="0"/>
          </a:p>
        </p:txBody>
      </p:sp>
      <p:sp>
        <p:nvSpPr>
          <p:cNvPr id="3" name="Subtitel 2"/>
          <p:cNvSpPr>
            <a:spLocks noGrp="1"/>
          </p:cNvSpPr>
          <p:nvPr>
            <p:ph type="subTitle" idx="1"/>
          </p:nvPr>
        </p:nvSpPr>
        <p:spPr/>
        <p:txBody>
          <a:bodyPr rtlCol="0"/>
          <a:lstStyle/>
          <a:p>
            <a:pPr rtl="0"/>
            <a:r>
              <a:rPr lang="nl-NL" sz="1800" dirty="0"/>
              <a:t>Vereniging Warmte Rijnfort</a:t>
            </a:r>
            <a:endParaRPr lang="nl-NL" dirty="0"/>
          </a:p>
        </p:txBody>
      </p: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Voorstel: </a:t>
            </a:r>
          </a:p>
        </p:txBody>
      </p:sp>
      <p:sp>
        <p:nvSpPr>
          <p:cNvPr id="14" name="Tijdelijke aanduiding voor inhoud 13"/>
          <p:cNvSpPr>
            <a:spLocks noGrp="1"/>
          </p:cNvSpPr>
          <p:nvPr>
            <p:ph idx="1"/>
          </p:nvPr>
        </p:nvSpPr>
        <p:spPr/>
        <p:txBody>
          <a:bodyPr rtlCol="0">
            <a:normAutofit fontScale="85000" lnSpcReduction="20000"/>
          </a:bodyPr>
          <a:lstStyle/>
          <a:p>
            <a:pPr algn="l"/>
            <a:r>
              <a:rPr lang="nl-NL" b="0" i="0" dirty="0">
                <a:solidFill>
                  <a:srgbClr val="707070"/>
                </a:solidFill>
                <a:effectLst/>
                <a:highlight>
                  <a:srgbClr val="F9F9F9"/>
                </a:highlight>
                <a:latin typeface="Source Sans Pro" panose="020B0503030403020204" pitchFamily="34" charset="0"/>
              </a:rPr>
              <a:t>Het bestuur van de Vereniging Warmte Rijnfort heeft het voorstel om het administratieve beheer van de vereniging in eigen hand te nemen, en het contract met Zomer VvE Beheer per 2025 te beëindigen. </a:t>
            </a:r>
          </a:p>
          <a:p>
            <a:pPr algn="l"/>
            <a:r>
              <a:rPr lang="nl-NL" b="0" i="0" dirty="0">
                <a:solidFill>
                  <a:srgbClr val="707070"/>
                </a:solidFill>
                <a:effectLst/>
                <a:highlight>
                  <a:srgbClr val="F9F9F9"/>
                </a:highlight>
                <a:latin typeface="Source Sans Pro" panose="020B0503030403020204" pitchFamily="34" charset="0"/>
              </a:rPr>
              <a:t>De kosten voor het huidige contract met Zomer VvE Beheer bedraagt +/- 8000 euro. </a:t>
            </a:r>
          </a:p>
          <a:p>
            <a:pPr algn="l"/>
            <a:r>
              <a:rPr lang="nl-NL" b="0" i="0" dirty="0">
                <a:solidFill>
                  <a:srgbClr val="707070"/>
                </a:solidFill>
                <a:effectLst/>
                <a:highlight>
                  <a:srgbClr val="F9F9F9"/>
                </a:highlight>
                <a:latin typeface="Source Sans Pro" panose="020B0503030403020204" pitchFamily="34" charset="0"/>
              </a:rPr>
              <a:t>De geboden ondersteuning voldoet niet aan de kwaliteitseisen van het bestuur, en het bestuur is van mening dat de administratie van de vereniging in eigen beheer genomen kan worden. </a:t>
            </a:r>
          </a:p>
          <a:p>
            <a:pPr algn="l"/>
            <a:r>
              <a:rPr lang="nl-NL" b="0" i="0" dirty="0">
                <a:solidFill>
                  <a:srgbClr val="707070"/>
                </a:solidFill>
                <a:effectLst/>
                <a:highlight>
                  <a:srgbClr val="F9F9F9"/>
                </a:highlight>
                <a:latin typeface="Source Sans Pro" panose="020B0503030403020204" pitchFamily="34" charset="0"/>
              </a:rPr>
              <a:t>Ter ondersteuning van het beheer zal gebruik gemaakt gaan worden van administratieve software, welke tevens als App beschikbaar is voor alle leden. De kosten voor deze software bedragen 500 euro per jaar. Tevens wordt een boekhoudmodule gekoppeld, voor 150 euro per jaar. Totale kosten voor de software bedragen per jaar slechts 650 euro. </a:t>
            </a:r>
          </a:p>
          <a:p>
            <a:pPr algn="l"/>
            <a:r>
              <a:rPr lang="nl-NL" b="0" i="0" dirty="0">
                <a:solidFill>
                  <a:srgbClr val="707070"/>
                </a:solidFill>
                <a:effectLst/>
                <a:highlight>
                  <a:srgbClr val="F9F9F9"/>
                </a:highlight>
                <a:latin typeface="Source Sans Pro" panose="020B0503030403020204" pitchFamily="34" charset="0"/>
              </a:rPr>
              <a:t>De administratie en jaarrekening willen wij laten we accorderen door een  geaccrediteerd administratie kantoor.</a:t>
            </a:r>
          </a:p>
          <a:p>
            <a:pPr algn="l"/>
            <a:r>
              <a:rPr lang="nl-NL" b="0" i="0" dirty="0">
                <a:solidFill>
                  <a:srgbClr val="707070"/>
                </a:solidFill>
                <a:effectLst/>
                <a:highlight>
                  <a:srgbClr val="F9F9F9"/>
                </a:highlight>
                <a:latin typeface="Source Sans Pro" panose="020B0503030403020204" pitchFamily="34" charset="0"/>
              </a:rPr>
              <a:t>Het bestuur brengt dit voorstel graag digitaal in stemming. Het resultaat van deze stemronden wordt begin September aan u kenbaar gemaakt. Op basis van de uitkomst zal het bestuur opvolging geven aan de acties voor de keuze die met meerderheid gekozen is. </a:t>
            </a:r>
          </a:p>
          <a:p>
            <a:pPr marL="0" indent="0" rtl="0">
              <a:buNone/>
            </a:pPr>
            <a:endParaRPr lang="nl-NL" dirty="0"/>
          </a:p>
        </p:txBody>
      </p:sp>
    </p:spTree>
    <p:extLst>
      <p:ext uri="{BB962C8B-B14F-4D97-AF65-F5344CB8AC3E}">
        <p14:creationId xmlns:p14="http://schemas.microsoft.com/office/powerpoint/2010/main" val="172042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Uitslag digitale stemming</a:t>
            </a:r>
          </a:p>
        </p:txBody>
      </p:sp>
      <p:graphicFrame>
        <p:nvGraphicFramePr>
          <p:cNvPr id="5" name="Tijdelijke aanduiding voor inhoud 4">
            <a:extLst>
              <a:ext uri="{FF2B5EF4-FFF2-40B4-BE49-F238E27FC236}">
                <a16:creationId xmlns:a16="http://schemas.microsoft.com/office/drawing/2014/main" id="{0DD9B41C-8032-3981-63B8-179E39F505C8}"/>
              </a:ext>
            </a:extLst>
          </p:cNvPr>
          <p:cNvGraphicFramePr>
            <a:graphicFrameLocks noGrp="1"/>
          </p:cNvGraphicFramePr>
          <p:nvPr>
            <p:ph idx="1"/>
            <p:extLst>
              <p:ext uri="{D42A27DB-BD31-4B8C-83A1-F6EECF244321}">
                <p14:modId xmlns:p14="http://schemas.microsoft.com/office/powerpoint/2010/main" val="3939075997"/>
              </p:ext>
            </p:extLst>
          </p:nvPr>
        </p:nvGraphicFramePr>
        <p:xfrm>
          <a:off x="405780" y="2525704"/>
          <a:ext cx="5879505" cy="33843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el 7">
            <a:extLst>
              <a:ext uri="{FF2B5EF4-FFF2-40B4-BE49-F238E27FC236}">
                <a16:creationId xmlns:a16="http://schemas.microsoft.com/office/drawing/2014/main" id="{A11594A8-37E4-7FAD-A4C1-68B5704882F7}"/>
              </a:ext>
            </a:extLst>
          </p:cNvPr>
          <p:cNvGraphicFramePr>
            <a:graphicFrameLocks noGrp="1"/>
          </p:cNvGraphicFramePr>
          <p:nvPr>
            <p:extLst>
              <p:ext uri="{D42A27DB-BD31-4B8C-83A1-F6EECF244321}">
                <p14:modId xmlns:p14="http://schemas.microsoft.com/office/powerpoint/2010/main" val="1036545241"/>
              </p:ext>
            </p:extLst>
          </p:nvPr>
        </p:nvGraphicFramePr>
        <p:xfrm>
          <a:off x="6065348" y="2708920"/>
          <a:ext cx="5410200" cy="3024334"/>
        </p:xfrm>
        <a:graphic>
          <a:graphicData uri="http://schemas.openxmlformats.org/drawingml/2006/table">
            <a:tbl>
              <a:tblPr/>
              <a:tblGrid>
                <a:gridCol w="749300">
                  <a:extLst>
                    <a:ext uri="{9D8B030D-6E8A-4147-A177-3AD203B41FA5}">
                      <a16:colId xmlns:a16="http://schemas.microsoft.com/office/drawing/2014/main" val="432520580"/>
                    </a:ext>
                  </a:extLst>
                </a:gridCol>
                <a:gridCol w="990600">
                  <a:extLst>
                    <a:ext uri="{9D8B030D-6E8A-4147-A177-3AD203B41FA5}">
                      <a16:colId xmlns:a16="http://schemas.microsoft.com/office/drawing/2014/main" val="639240236"/>
                    </a:ext>
                  </a:extLst>
                </a:gridCol>
                <a:gridCol w="1079500">
                  <a:extLst>
                    <a:ext uri="{9D8B030D-6E8A-4147-A177-3AD203B41FA5}">
                      <a16:colId xmlns:a16="http://schemas.microsoft.com/office/drawing/2014/main" val="3903673902"/>
                    </a:ext>
                  </a:extLst>
                </a:gridCol>
                <a:gridCol w="1193800">
                  <a:extLst>
                    <a:ext uri="{9D8B030D-6E8A-4147-A177-3AD203B41FA5}">
                      <a16:colId xmlns:a16="http://schemas.microsoft.com/office/drawing/2014/main" val="3783505954"/>
                    </a:ext>
                  </a:extLst>
                </a:gridCol>
                <a:gridCol w="1397000">
                  <a:extLst>
                    <a:ext uri="{9D8B030D-6E8A-4147-A177-3AD203B41FA5}">
                      <a16:colId xmlns:a16="http://schemas.microsoft.com/office/drawing/2014/main" val="783309079"/>
                    </a:ext>
                  </a:extLst>
                </a:gridCol>
              </a:tblGrid>
              <a:tr h="236276">
                <a:tc>
                  <a:txBody>
                    <a:bodyPr/>
                    <a:lstStyle/>
                    <a:p>
                      <a:pPr algn="l" fontAlgn="b"/>
                      <a:r>
                        <a:rPr lang="nl-NL" sz="1100" b="1" i="0" u="none" strike="noStrike">
                          <a:solidFill>
                            <a:srgbClr val="000000"/>
                          </a:solidFill>
                          <a:effectLst/>
                          <a:highlight>
                            <a:srgbClr val="FFC000"/>
                          </a:highlight>
                          <a:latin typeface="Aptos Narrow" panose="020B0004020202020204" pitchFamily="34" charset="0"/>
                        </a:rPr>
                        <a:t>Uitslag</a:t>
                      </a:r>
                    </a:p>
                  </a:txBody>
                  <a:tcPr marL="0" marR="0" marT="0" marB="0" anchor="b">
                    <a:lnL>
                      <a:noFill/>
                    </a:lnL>
                    <a:lnR>
                      <a:noFill/>
                    </a:lnR>
                    <a:lnT>
                      <a:noFill/>
                    </a:lnT>
                    <a:lnB w="6350" cap="flat" cmpd="sng" algn="ctr">
                      <a:solidFill>
                        <a:srgbClr val="44B3E1"/>
                      </a:solidFill>
                      <a:prstDash val="solid"/>
                      <a:round/>
                      <a:headEnd type="none" w="med" len="med"/>
                      <a:tailEnd type="none" w="med" len="med"/>
                    </a:lnB>
                    <a:solidFill>
                      <a:srgbClr val="FFC000"/>
                    </a:solidFill>
                  </a:tcPr>
                </a:tc>
                <a:tc>
                  <a:txBody>
                    <a:bodyPr/>
                    <a:lstStyle/>
                    <a:p>
                      <a:pPr algn="ctr" fontAlgn="b"/>
                      <a:r>
                        <a:rPr lang="nl-NL" sz="1100" b="1" i="0" u="none" strike="noStrike">
                          <a:solidFill>
                            <a:srgbClr val="000000"/>
                          </a:solidFill>
                          <a:effectLst/>
                          <a:highlight>
                            <a:srgbClr val="FFC000"/>
                          </a:highlight>
                          <a:latin typeface="Aptos Narrow" panose="020B0004020202020204" pitchFamily="34" charset="0"/>
                        </a:rPr>
                        <a:t>Voorstander</a:t>
                      </a:r>
                    </a:p>
                  </a:txBody>
                  <a:tcPr marL="0" marR="0" marT="0" marB="0" anchor="b">
                    <a:lnL>
                      <a:noFill/>
                    </a:lnL>
                    <a:lnR>
                      <a:noFill/>
                    </a:lnR>
                    <a:lnT>
                      <a:noFill/>
                    </a:lnT>
                    <a:lnB w="6350" cap="flat" cmpd="sng" algn="ctr">
                      <a:solidFill>
                        <a:srgbClr val="44B3E1"/>
                      </a:solidFill>
                      <a:prstDash val="solid"/>
                      <a:round/>
                      <a:headEnd type="none" w="med" len="med"/>
                      <a:tailEnd type="none" w="med" len="med"/>
                    </a:lnB>
                    <a:solidFill>
                      <a:srgbClr val="FFC000"/>
                    </a:solidFill>
                  </a:tcPr>
                </a:tc>
                <a:tc>
                  <a:txBody>
                    <a:bodyPr/>
                    <a:lstStyle/>
                    <a:p>
                      <a:pPr algn="ctr" fontAlgn="b"/>
                      <a:r>
                        <a:rPr lang="nl-NL" sz="1100" b="1" i="0" u="none" strike="noStrike">
                          <a:solidFill>
                            <a:srgbClr val="000000"/>
                          </a:solidFill>
                          <a:effectLst/>
                          <a:highlight>
                            <a:srgbClr val="FFC000"/>
                          </a:highlight>
                          <a:latin typeface="Aptos Narrow" panose="020B0004020202020204" pitchFamily="34" charset="0"/>
                        </a:rPr>
                        <a:t>Tegenstander</a:t>
                      </a:r>
                    </a:p>
                  </a:txBody>
                  <a:tcPr marL="0" marR="0" marT="0" marB="0" anchor="b">
                    <a:lnL>
                      <a:noFill/>
                    </a:lnL>
                    <a:lnR>
                      <a:noFill/>
                    </a:lnR>
                    <a:lnT>
                      <a:noFill/>
                    </a:lnT>
                    <a:lnB w="6350" cap="flat" cmpd="sng" algn="ctr">
                      <a:solidFill>
                        <a:srgbClr val="44B3E1"/>
                      </a:solidFill>
                      <a:prstDash val="solid"/>
                      <a:round/>
                      <a:headEnd type="none" w="med" len="med"/>
                      <a:tailEnd type="none" w="med" len="med"/>
                    </a:lnB>
                    <a:solidFill>
                      <a:srgbClr val="FFC000"/>
                    </a:solidFill>
                  </a:tcPr>
                </a:tc>
                <a:tc>
                  <a:txBody>
                    <a:bodyPr/>
                    <a:lstStyle/>
                    <a:p>
                      <a:pPr algn="ctr" fontAlgn="b"/>
                      <a:r>
                        <a:rPr lang="nl-NL" sz="1100" b="1" i="0" u="none" strike="noStrike" dirty="0">
                          <a:solidFill>
                            <a:srgbClr val="000000"/>
                          </a:solidFill>
                          <a:effectLst/>
                          <a:highlight>
                            <a:srgbClr val="FFC000"/>
                          </a:highlight>
                          <a:latin typeface="Aptos Narrow" panose="020B0004020202020204" pitchFamily="34" charset="0"/>
                        </a:rPr>
                        <a:t>Ingetrokken</a:t>
                      </a:r>
                    </a:p>
                  </a:txBody>
                  <a:tcPr marL="0" marR="0" marT="0" marB="0" anchor="b">
                    <a:lnL>
                      <a:noFill/>
                    </a:lnL>
                    <a:lnR>
                      <a:noFill/>
                    </a:lnR>
                    <a:lnT>
                      <a:noFill/>
                    </a:lnT>
                    <a:lnB w="6350" cap="flat" cmpd="sng" algn="ctr">
                      <a:solidFill>
                        <a:srgbClr val="44B3E1"/>
                      </a:solidFill>
                      <a:prstDash val="solid"/>
                      <a:round/>
                      <a:headEnd type="none" w="med" len="med"/>
                      <a:tailEnd type="none" w="med" len="med"/>
                    </a:lnB>
                    <a:solidFill>
                      <a:srgbClr val="FFC000"/>
                    </a:solidFill>
                  </a:tcPr>
                </a:tc>
                <a:tc>
                  <a:txBody>
                    <a:bodyPr/>
                    <a:lstStyle/>
                    <a:p>
                      <a:pPr algn="ctr" fontAlgn="b"/>
                      <a:r>
                        <a:rPr lang="nl-NL" sz="1100" b="1" i="0" u="none" strike="noStrike">
                          <a:solidFill>
                            <a:srgbClr val="000000"/>
                          </a:solidFill>
                          <a:effectLst/>
                          <a:highlight>
                            <a:srgbClr val="FFC000"/>
                          </a:highlight>
                          <a:latin typeface="Aptos Narrow" panose="020B0004020202020204" pitchFamily="34" charset="0"/>
                        </a:rPr>
                        <a:t>Niet gestemd</a:t>
                      </a:r>
                    </a:p>
                  </a:txBody>
                  <a:tcPr marL="0" marR="0" marT="0" marB="0" anchor="b">
                    <a:lnL>
                      <a:noFill/>
                    </a:lnL>
                    <a:lnR>
                      <a:noFill/>
                    </a:lnR>
                    <a:lnT>
                      <a:noFill/>
                    </a:lnT>
                    <a:lnB w="6350" cap="flat" cmpd="sng" algn="ctr">
                      <a:solidFill>
                        <a:srgbClr val="44B3E1"/>
                      </a:solidFill>
                      <a:prstDash val="solid"/>
                      <a:round/>
                      <a:headEnd type="none" w="med" len="med"/>
                      <a:tailEnd type="none" w="med" len="med"/>
                    </a:lnB>
                    <a:solidFill>
                      <a:srgbClr val="FFC000"/>
                    </a:solidFill>
                  </a:tcPr>
                </a:tc>
                <a:extLst>
                  <a:ext uri="{0D108BD9-81ED-4DB2-BD59-A6C34878D82A}">
                    <a16:rowId xmlns:a16="http://schemas.microsoft.com/office/drawing/2014/main" val="1749617291"/>
                  </a:ext>
                </a:extLst>
              </a:tr>
              <a:tr h="425297">
                <a:tc>
                  <a:txBody>
                    <a:bodyPr/>
                    <a:lstStyle/>
                    <a:p>
                      <a:pPr algn="l" fontAlgn="b"/>
                      <a:r>
                        <a:rPr lang="nl-NL" sz="1100" b="0" i="0" u="none" strike="noStrike">
                          <a:solidFill>
                            <a:srgbClr val="000000"/>
                          </a:solidFill>
                          <a:effectLst/>
                          <a:latin typeface="Aptos Narrow" panose="020B0004020202020204" pitchFamily="34" charset="0"/>
                        </a:rPr>
                        <a:t>A1</a:t>
                      </a:r>
                    </a:p>
                  </a:txBody>
                  <a:tcPr marL="0" marR="0" marT="0" marB="0" anchor="b">
                    <a:lnL>
                      <a:noFill/>
                    </a:lnL>
                    <a:lnR>
                      <a:noFill/>
                    </a:lnR>
                    <a:lnT w="6350" cap="flat" cmpd="sng" algn="ctr">
                      <a:solidFill>
                        <a:srgbClr val="44B3E1"/>
                      </a:solidFill>
                      <a:prstDash val="solid"/>
                      <a:round/>
                      <a:headEnd type="none" w="med" len="med"/>
                      <a:tailEnd type="none" w="med" len="med"/>
                    </a:lnT>
                    <a:lnB>
                      <a:noFill/>
                    </a:lnB>
                    <a:noFill/>
                  </a:tcPr>
                </a:tc>
                <a:tc>
                  <a:txBody>
                    <a:bodyPr/>
                    <a:lstStyle/>
                    <a:p>
                      <a:pPr algn="ctr" fontAlgn="b"/>
                      <a:r>
                        <a:rPr lang="nl-NL" sz="1100" b="0" i="0" u="none" strike="noStrike">
                          <a:solidFill>
                            <a:srgbClr val="000000"/>
                          </a:solidFill>
                          <a:effectLst/>
                          <a:latin typeface="Aptos Narrow" panose="020B0004020202020204" pitchFamily="34" charset="0"/>
                        </a:rPr>
                        <a:t>19</a:t>
                      </a:r>
                    </a:p>
                  </a:txBody>
                  <a:tcPr marL="0" marR="0" marT="0" marB="0" anchor="b">
                    <a:lnL>
                      <a:noFill/>
                    </a:lnL>
                    <a:lnR>
                      <a:noFill/>
                    </a:lnR>
                    <a:lnT w="6350" cap="flat" cmpd="sng" algn="ctr">
                      <a:solidFill>
                        <a:srgbClr val="44B3E1"/>
                      </a:solidFill>
                      <a:prstDash val="solid"/>
                      <a:round/>
                      <a:headEnd type="none" w="med" len="med"/>
                      <a:tailEnd type="none" w="med" len="med"/>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44B3E1"/>
                      </a:solidFill>
                      <a:prstDash val="solid"/>
                      <a:round/>
                      <a:headEnd type="none" w="med" len="med"/>
                      <a:tailEnd type="none" w="med" len="med"/>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w="6350" cap="flat" cmpd="sng" algn="ctr">
                      <a:solidFill>
                        <a:srgbClr val="44B3E1"/>
                      </a:solidFill>
                      <a:prstDash val="solid"/>
                      <a:round/>
                      <a:headEnd type="none" w="med" len="med"/>
                      <a:tailEnd type="none" w="med" len="med"/>
                    </a:lnT>
                    <a:lnB>
                      <a:noFill/>
                    </a:lnB>
                    <a:noFill/>
                  </a:tcPr>
                </a:tc>
                <a:tc>
                  <a:txBody>
                    <a:bodyPr/>
                    <a:lstStyle/>
                    <a:p>
                      <a:pPr algn="ctr" fontAlgn="b"/>
                      <a:r>
                        <a:rPr lang="nl-NL" sz="1100" b="0" i="0" u="none" strike="noStrike" dirty="0">
                          <a:solidFill>
                            <a:srgbClr val="000000"/>
                          </a:solidFill>
                          <a:effectLst/>
                          <a:latin typeface="Aptos Narrow" panose="020B0004020202020204" pitchFamily="34" charset="0"/>
                        </a:rPr>
                        <a:t>6</a:t>
                      </a:r>
                    </a:p>
                  </a:txBody>
                  <a:tcPr marL="0" marR="0" marT="0" marB="0" anchor="b">
                    <a:lnL>
                      <a:noFill/>
                    </a:lnL>
                    <a:lnR>
                      <a:noFill/>
                    </a:lnR>
                    <a:lnT w="6350" cap="flat" cmpd="sng" algn="ctr">
                      <a:solidFill>
                        <a:srgbClr val="44B3E1"/>
                      </a:solidFill>
                      <a:prstDash val="solid"/>
                      <a:round/>
                      <a:headEnd type="none" w="med" len="med"/>
                      <a:tailEnd type="none" w="med" len="med"/>
                    </a:lnT>
                    <a:lnB>
                      <a:noFill/>
                    </a:lnB>
                    <a:noFill/>
                  </a:tcPr>
                </a:tc>
                <a:extLst>
                  <a:ext uri="{0D108BD9-81ED-4DB2-BD59-A6C34878D82A}">
                    <a16:rowId xmlns:a16="http://schemas.microsoft.com/office/drawing/2014/main" val="1205983655"/>
                  </a:ext>
                </a:extLst>
              </a:tr>
              <a:tr h="425297">
                <a:tc>
                  <a:txBody>
                    <a:bodyPr/>
                    <a:lstStyle/>
                    <a:p>
                      <a:pPr algn="l" fontAlgn="b"/>
                      <a:r>
                        <a:rPr lang="nl-NL" sz="1100" b="0" i="0" u="none" strike="noStrike">
                          <a:solidFill>
                            <a:srgbClr val="000000"/>
                          </a:solidFill>
                          <a:effectLst/>
                          <a:latin typeface="Aptos Narrow" panose="020B0004020202020204" pitchFamily="34" charset="0"/>
                        </a:rPr>
                        <a:t>A2</a:t>
                      </a:r>
                    </a:p>
                  </a:txBody>
                  <a:tcPr marL="0" marR="0" marT="0" marB="0" anchor="b">
                    <a:lnL>
                      <a:noFill/>
                    </a:lnL>
                    <a:lnR>
                      <a:noFill/>
                    </a:lnR>
                    <a:lnT>
                      <a:noFill/>
                    </a:lnT>
                    <a:lnB>
                      <a:noFill/>
                    </a:lnB>
                    <a:noFill/>
                  </a:tcPr>
                </a:tc>
                <a:tc>
                  <a:txBody>
                    <a:bodyPr/>
                    <a:lstStyle/>
                    <a:p>
                      <a:pPr algn="ctr" fontAlgn="b"/>
                      <a:r>
                        <a:rPr lang="nl-NL" sz="1100" b="0" i="0" u="none" strike="noStrike">
                          <a:solidFill>
                            <a:srgbClr val="000000"/>
                          </a:solidFill>
                          <a:effectLst/>
                          <a:latin typeface="Aptos Narrow" panose="020B0004020202020204" pitchFamily="34" charset="0"/>
                        </a:rPr>
                        <a:t>13</a:t>
                      </a:r>
                    </a:p>
                  </a:txBody>
                  <a:tcPr marL="0" marR="0" marT="0" marB="0" anchor="b">
                    <a:lnL>
                      <a:noFill/>
                    </a:lnL>
                    <a:lnR>
                      <a:noFill/>
                    </a:lnR>
                    <a:lnT>
                      <a:noFill/>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ctr" fontAlgn="b"/>
                      <a:r>
                        <a:rPr lang="nl-NL" sz="1100" b="0" i="0" u="none" strike="noStrike">
                          <a:solidFill>
                            <a:srgbClr val="000000"/>
                          </a:solidFill>
                          <a:effectLst/>
                          <a:latin typeface="Aptos Narrow" panose="020B0004020202020204" pitchFamily="34" charset="0"/>
                        </a:rPr>
                        <a:t>2</a:t>
                      </a:r>
                    </a:p>
                  </a:txBody>
                  <a:tcPr marL="0" marR="0" marT="0" marB="0" anchor="b">
                    <a:lnL>
                      <a:noFill/>
                    </a:lnL>
                    <a:lnR>
                      <a:noFill/>
                    </a:lnR>
                    <a:lnT>
                      <a:noFill/>
                    </a:lnT>
                    <a:lnB>
                      <a:noFill/>
                    </a:lnB>
                    <a:noFill/>
                  </a:tcPr>
                </a:tc>
                <a:extLst>
                  <a:ext uri="{0D108BD9-81ED-4DB2-BD59-A6C34878D82A}">
                    <a16:rowId xmlns:a16="http://schemas.microsoft.com/office/drawing/2014/main" val="2669803173"/>
                  </a:ext>
                </a:extLst>
              </a:tr>
              <a:tr h="425297">
                <a:tc>
                  <a:txBody>
                    <a:bodyPr/>
                    <a:lstStyle/>
                    <a:p>
                      <a:pPr algn="l" fontAlgn="b"/>
                      <a:r>
                        <a:rPr lang="nl-NL" sz="1100" b="0" i="0" u="none" strike="noStrike">
                          <a:solidFill>
                            <a:srgbClr val="000000"/>
                          </a:solidFill>
                          <a:effectLst/>
                          <a:latin typeface="Aptos Narrow" panose="020B0004020202020204" pitchFamily="34" charset="0"/>
                        </a:rPr>
                        <a:t>A3</a:t>
                      </a:r>
                    </a:p>
                  </a:txBody>
                  <a:tcPr marL="0" marR="0" marT="0" marB="0" anchor="b">
                    <a:lnL>
                      <a:noFill/>
                    </a:lnL>
                    <a:lnR>
                      <a:noFill/>
                    </a:lnR>
                    <a:lnT>
                      <a:noFill/>
                    </a:lnT>
                    <a:lnB>
                      <a:noFill/>
                    </a:lnB>
                    <a:noFill/>
                  </a:tcPr>
                </a:tc>
                <a:tc>
                  <a:txBody>
                    <a:bodyPr/>
                    <a:lstStyle/>
                    <a:p>
                      <a:pPr algn="ctr" fontAlgn="b"/>
                      <a:r>
                        <a:rPr lang="nl-NL" sz="1100" b="0" i="0" u="none" strike="noStrike">
                          <a:solidFill>
                            <a:srgbClr val="000000"/>
                          </a:solidFill>
                          <a:effectLst/>
                          <a:latin typeface="Aptos Narrow" panose="020B0004020202020204" pitchFamily="34" charset="0"/>
                        </a:rPr>
                        <a:t>40</a:t>
                      </a:r>
                    </a:p>
                  </a:txBody>
                  <a:tcPr marL="0" marR="0" marT="0" marB="0" anchor="b">
                    <a:lnL>
                      <a:noFill/>
                    </a:lnL>
                    <a:lnR>
                      <a:noFill/>
                    </a:lnR>
                    <a:lnT>
                      <a:noFill/>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1670300141"/>
                  </a:ext>
                </a:extLst>
              </a:tr>
              <a:tr h="425297">
                <a:tc>
                  <a:txBody>
                    <a:bodyPr/>
                    <a:lstStyle/>
                    <a:p>
                      <a:pPr algn="l" fontAlgn="b"/>
                      <a:r>
                        <a:rPr lang="nl-NL" sz="1100" b="0" i="0" u="none" strike="noStrike">
                          <a:solidFill>
                            <a:srgbClr val="000000"/>
                          </a:solidFill>
                          <a:effectLst/>
                          <a:latin typeface="Aptos Narrow" panose="020B0004020202020204" pitchFamily="34" charset="0"/>
                        </a:rPr>
                        <a:t>Fort C</a:t>
                      </a:r>
                    </a:p>
                  </a:txBody>
                  <a:tcPr marL="0" marR="0" marT="0" marB="0" anchor="b">
                    <a:lnL>
                      <a:noFill/>
                    </a:lnL>
                    <a:lnR>
                      <a:noFill/>
                    </a:lnR>
                    <a:lnT>
                      <a:noFill/>
                    </a:lnT>
                    <a:lnB>
                      <a:noFill/>
                    </a:lnB>
                    <a:noFill/>
                  </a:tcPr>
                </a:tc>
                <a:tc>
                  <a:txBody>
                    <a:bodyPr/>
                    <a:lstStyle/>
                    <a:p>
                      <a:pPr algn="ctr" fontAlgn="b"/>
                      <a:r>
                        <a:rPr lang="nl-NL" sz="1100" b="0" i="0" u="none" strike="noStrike">
                          <a:solidFill>
                            <a:srgbClr val="000000"/>
                          </a:solidFill>
                          <a:effectLst/>
                          <a:latin typeface="Aptos Narrow" panose="020B0004020202020204" pitchFamily="34" charset="0"/>
                        </a:rPr>
                        <a:t>9</a:t>
                      </a:r>
                    </a:p>
                  </a:txBody>
                  <a:tcPr marL="0" marR="0" marT="0" marB="0" anchor="b">
                    <a:lnL>
                      <a:noFill/>
                    </a:lnL>
                    <a:lnR>
                      <a:noFill/>
                    </a:lnR>
                    <a:lnT>
                      <a:noFill/>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ctr" fontAlgn="b"/>
                      <a:r>
                        <a:rPr lang="nl-NL" sz="1100" b="0" i="0" u="none" strike="noStrike">
                          <a:solidFill>
                            <a:srgbClr val="000000"/>
                          </a:solidFill>
                          <a:effectLst/>
                          <a:latin typeface="Aptos Narrow" panose="020B0004020202020204" pitchFamily="34" charset="0"/>
                        </a:rPr>
                        <a:t>5</a:t>
                      </a:r>
                    </a:p>
                  </a:txBody>
                  <a:tcPr marL="0" marR="0" marT="0" marB="0" anchor="b">
                    <a:lnL>
                      <a:noFill/>
                    </a:lnL>
                    <a:lnR>
                      <a:noFill/>
                    </a:lnR>
                    <a:lnT>
                      <a:noFill/>
                    </a:lnT>
                    <a:lnB>
                      <a:noFill/>
                    </a:lnB>
                    <a:noFill/>
                  </a:tcPr>
                </a:tc>
                <a:extLst>
                  <a:ext uri="{0D108BD9-81ED-4DB2-BD59-A6C34878D82A}">
                    <a16:rowId xmlns:a16="http://schemas.microsoft.com/office/drawing/2014/main" val="303919573"/>
                  </a:ext>
                </a:extLst>
              </a:tr>
              <a:tr h="425297">
                <a:tc>
                  <a:txBody>
                    <a:bodyPr/>
                    <a:lstStyle/>
                    <a:p>
                      <a:pPr algn="l" fontAlgn="b"/>
                      <a:r>
                        <a:rPr lang="nl-NL" sz="1100" b="0" i="0" u="none" strike="noStrike">
                          <a:solidFill>
                            <a:srgbClr val="000000"/>
                          </a:solidFill>
                          <a:effectLst/>
                          <a:latin typeface="Aptos Narrow" panose="020B0004020202020204" pitchFamily="34" charset="0"/>
                        </a:rPr>
                        <a:t>Veste B</a:t>
                      </a:r>
                    </a:p>
                  </a:txBody>
                  <a:tcPr marL="0" marR="0" marT="0" marB="0" anchor="b">
                    <a:lnL>
                      <a:noFill/>
                    </a:lnL>
                    <a:lnR>
                      <a:noFill/>
                    </a:lnR>
                    <a:lnT>
                      <a:noFill/>
                    </a:lnT>
                    <a:lnB>
                      <a:noFill/>
                    </a:lnB>
                    <a:noFill/>
                  </a:tcPr>
                </a:tc>
                <a:tc>
                  <a:txBody>
                    <a:bodyPr/>
                    <a:lstStyle/>
                    <a:p>
                      <a:pPr algn="ctr" fontAlgn="b"/>
                      <a:r>
                        <a:rPr lang="nl-NL" sz="1100" b="0" i="0" u="none" strike="noStrike" dirty="0">
                          <a:solidFill>
                            <a:srgbClr val="000000"/>
                          </a:solidFill>
                          <a:effectLst/>
                          <a:latin typeface="Aptos Narrow" panose="020B0004020202020204" pitchFamily="34" charset="0"/>
                        </a:rPr>
                        <a:t>4</a:t>
                      </a:r>
                    </a:p>
                  </a:txBody>
                  <a:tcPr marL="0" marR="0" marT="0" marB="0" anchor="b">
                    <a:lnL>
                      <a:noFill/>
                    </a:lnL>
                    <a:lnR>
                      <a:noFill/>
                    </a:lnR>
                    <a:lnT>
                      <a:noFill/>
                    </a:lnT>
                    <a:lnB>
                      <a:noFill/>
                    </a:lnB>
                    <a:noFill/>
                  </a:tcPr>
                </a:tc>
                <a:tc>
                  <a:txBody>
                    <a:bodyPr/>
                    <a:lstStyle/>
                    <a:p>
                      <a:pPr algn="ctr" fontAlgn="b"/>
                      <a:r>
                        <a:rPr lang="nl-NL" sz="1100" b="0" i="0" u="none" strike="noStrike" dirty="0">
                          <a:solidFill>
                            <a:srgbClr val="000000"/>
                          </a:solidFill>
                          <a:effectLst/>
                          <a:latin typeface="Aptos Narrow" panose="020B0004020202020204" pitchFamily="34" charset="0"/>
                        </a:rPr>
                        <a:t>2</a:t>
                      </a:r>
                    </a:p>
                  </a:txBody>
                  <a:tcPr marL="0" marR="0" marT="0" marB="0" anchor="b">
                    <a:lnL>
                      <a:noFill/>
                    </a:lnL>
                    <a:lnR>
                      <a:noFill/>
                    </a:lnR>
                    <a:lnT>
                      <a:noFill/>
                    </a:lnT>
                    <a:lnB>
                      <a:noFill/>
                    </a:lnB>
                    <a:noFill/>
                  </a:tcPr>
                </a:tc>
                <a:tc>
                  <a:txBody>
                    <a:bodyPr/>
                    <a:lstStyle/>
                    <a:p>
                      <a:pPr algn="ctr" fontAlgn="b"/>
                      <a:r>
                        <a:rPr lang="nl-NL" sz="1100" b="0" i="0" u="none" strike="noStrike" dirty="0">
                          <a:solidFill>
                            <a:srgbClr val="000000"/>
                          </a:solidFill>
                          <a:effectLst/>
                          <a:latin typeface="Aptos Narrow" panose="020B0004020202020204" pitchFamily="34" charset="0"/>
                        </a:rPr>
                        <a:t>1</a:t>
                      </a:r>
                    </a:p>
                  </a:txBody>
                  <a:tcPr marL="0" marR="0" marT="0" marB="0" anchor="b">
                    <a:lnL>
                      <a:noFill/>
                    </a:lnL>
                    <a:lnR>
                      <a:noFill/>
                    </a:lnR>
                    <a:lnT>
                      <a:noFill/>
                    </a:lnT>
                    <a:lnB>
                      <a:noFill/>
                    </a:lnB>
                    <a:noFill/>
                  </a:tcPr>
                </a:tc>
                <a:tc>
                  <a:txBody>
                    <a:bodyPr/>
                    <a:lstStyle/>
                    <a:p>
                      <a:pPr algn="ctr" fontAlgn="b"/>
                      <a:r>
                        <a:rPr lang="nl-NL" sz="1100" b="0" i="0" u="none" strike="noStrike" dirty="0">
                          <a:solidFill>
                            <a:srgbClr val="000000"/>
                          </a:solidFill>
                          <a:effectLst/>
                          <a:latin typeface="Aptos Narrow" panose="020B0004020202020204" pitchFamily="34" charset="0"/>
                        </a:rPr>
                        <a:t>11</a:t>
                      </a:r>
                    </a:p>
                  </a:txBody>
                  <a:tcPr marL="0" marR="0" marT="0" marB="0" anchor="b">
                    <a:lnL>
                      <a:noFill/>
                    </a:lnL>
                    <a:lnR>
                      <a:noFill/>
                    </a:lnR>
                    <a:lnT>
                      <a:noFill/>
                    </a:lnT>
                    <a:lnB>
                      <a:noFill/>
                    </a:lnB>
                    <a:noFill/>
                  </a:tcPr>
                </a:tc>
                <a:extLst>
                  <a:ext uri="{0D108BD9-81ED-4DB2-BD59-A6C34878D82A}">
                    <a16:rowId xmlns:a16="http://schemas.microsoft.com/office/drawing/2014/main" val="103122350"/>
                  </a:ext>
                </a:extLst>
              </a:tr>
              <a:tr h="425297">
                <a:tc>
                  <a:txBody>
                    <a:bodyPr/>
                    <a:lstStyle/>
                    <a:p>
                      <a:pPr algn="l" fontAlgn="b"/>
                      <a:r>
                        <a:rPr lang="nl-NL" sz="1100" b="0" i="0" u="none" strike="noStrike">
                          <a:solidFill>
                            <a:srgbClr val="000000"/>
                          </a:solidFill>
                          <a:effectLst/>
                          <a:latin typeface="Aptos Narrow" panose="020B0004020202020204" pitchFamily="34" charset="0"/>
                        </a:rPr>
                        <a:t>Woningen</a:t>
                      </a:r>
                    </a:p>
                  </a:txBody>
                  <a:tcPr marL="0" marR="0" marT="0" marB="0" anchor="b">
                    <a:lnL>
                      <a:noFill/>
                    </a:lnL>
                    <a:lnR>
                      <a:noFill/>
                    </a:lnR>
                    <a:lnT>
                      <a:noFill/>
                    </a:lnT>
                    <a:lnB w="6350" cap="flat" cmpd="sng" algn="ctr">
                      <a:solidFill>
                        <a:srgbClr val="44B3E1"/>
                      </a:solidFill>
                      <a:prstDash val="solid"/>
                      <a:round/>
                      <a:headEnd type="none" w="med" len="med"/>
                      <a:tailEnd type="none" w="med" len="med"/>
                    </a:lnB>
                    <a:noFill/>
                  </a:tcPr>
                </a:tc>
                <a:tc>
                  <a:txBody>
                    <a:bodyPr/>
                    <a:lstStyle/>
                    <a:p>
                      <a:pPr algn="ctr" fontAlgn="b"/>
                      <a:r>
                        <a:rPr lang="nl-NL" sz="1100" b="0" i="0" u="none" strike="noStrike">
                          <a:solidFill>
                            <a:srgbClr val="000000"/>
                          </a:solidFill>
                          <a:effectLst/>
                          <a:latin typeface="Aptos Narrow" panose="020B0004020202020204" pitchFamily="34" charset="0"/>
                        </a:rPr>
                        <a:t>4</a:t>
                      </a:r>
                    </a:p>
                  </a:txBody>
                  <a:tcPr marL="0" marR="0" marT="0" marB="0" anchor="b">
                    <a:lnL>
                      <a:noFill/>
                    </a:lnL>
                    <a:lnR>
                      <a:noFill/>
                    </a:lnR>
                    <a:lnT>
                      <a:noFill/>
                    </a:lnT>
                    <a:lnB w="6350" cap="flat" cmpd="sng" algn="ctr">
                      <a:solidFill>
                        <a:srgbClr val="44B3E1"/>
                      </a:solidFill>
                      <a:prstDash val="solid"/>
                      <a:round/>
                      <a:headEnd type="none" w="med" len="med"/>
                      <a:tailEnd type="none" w="med" len="med"/>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6350" cap="flat" cmpd="sng" algn="ctr">
                      <a:solidFill>
                        <a:srgbClr val="44B3E1"/>
                      </a:solidFill>
                      <a:prstDash val="solid"/>
                      <a:round/>
                      <a:headEnd type="none" w="med" len="med"/>
                      <a:tailEnd type="none" w="med" len="med"/>
                    </a:lnB>
                    <a:noFill/>
                  </a:tcPr>
                </a:tc>
                <a:tc>
                  <a:txBody>
                    <a:bodyPr/>
                    <a:lstStyle/>
                    <a:p>
                      <a:pPr algn="ctr" fontAlgn="b"/>
                      <a:endParaRPr lang="nl-NL" sz="11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6350" cap="flat" cmpd="sng" algn="ctr">
                      <a:solidFill>
                        <a:srgbClr val="44B3E1"/>
                      </a:solidFill>
                      <a:prstDash val="solid"/>
                      <a:round/>
                      <a:headEnd type="none" w="med" len="med"/>
                      <a:tailEnd type="none" w="med" len="med"/>
                    </a:lnB>
                    <a:noFill/>
                  </a:tcPr>
                </a:tc>
                <a:tc>
                  <a:txBody>
                    <a:bodyPr/>
                    <a:lstStyle/>
                    <a:p>
                      <a:pPr algn="ctr" fontAlgn="b"/>
                      <a:r>
                        <a:rPr lang="nl-NL" sz="1100" b="0" i="0" u="none" strike="noStrike">
                          <a:solidFill>
                            <a:srgbClr val="000000"/>
                          </a:solidFill>
                          <a:effectLst/>
                          <a:latin typeface="Aptos Narrow" panose="020B0004020202020204" pitchFamily="34" charset="0"/>
                        </a:rPr>
                        <a:t>7</a:t>
                      </a:r>
                    </a:p>
                  </a:txBody>
                  <a:tcPr marL="0" marR="0" marT="0" marB="0" anchor="b">
                    <a:lnL>
                      <a:noFill/>
                    </a:lnL>
                    <a:lnR>
                      <a:noFill/>
                    </a:lnR>
                    <a:lnT>
                      <a:noFill/>
                    </a:lnT>
                    <a:lnB w="6350" cap="flat" cmpd="sng" algn="ctr">
                      <a:solidFill>
                        <a:srgbClr val="44B3E1"/>
                      </a:solidFill>
                      <a:prstDash val="solid"/>
                      <a:round/>
                      <a:headEnd type="none" w="med" len="med"/>
                      <a:tailEnd type="none" w="med" len="med"/>
                    </a:lnB>
                    <a:noFill/>
                  </a:tcPr>
                </a:tc>
                <a:extLst>
                  <a:ext uri="{0D108BD9-81ED-4DB2-BD59-A6C34878D82A}">
                    <a16:rowId xmlns:a16="http://schemas.microsoft.com/office/drawing/2014/main" val="511397746"/>
                  </a:ext>
                </a:extLst>
              </a:tr>
              <a:tr h="236276">
                <a:tc>
                  <a:txBody>
                    <a:bodyPr/>
                    <a:lstStyle/>
                    <a:p>
                      <a:pPr algn="l" fontAlgn="b"/>
                      <a:r>
                        <a:rPr lang="nl-NL" sz="1100" b="1" i="0" u="none" strike="noStrike">
                          <a:solidFill>
                            <a:srgbClr val="000000"/>
                          </a:solidFill>
                          <a:effectLst/>
                          <a:highlight>
                            <a:srgbClr val="FFC000"/>
                          </a:highlight>
                          <a:latin typeface="Aptos Narrow" panose="020B0004020202020204" pitchFamily="34" charset="0"/>
                        </a:rPr>
                        <a:t>Eindtotaal</a:t>
                      </a:r>
                    </a:p>
                  </a:txBody>
                  <a:tcPr marL="0" marR="0" marT="0" marB="0" anchor="b">
                    <a:lnL>
                      <a:noFill/>
                    </a:lnL>
                    <a:lnR>
                      <a:noFill/>
                    </a:lnR>
                    <a:lnT w="6350" cap="flat" cmpd="sng" algn="ctr">
                      <a:solidFill>
                        <a:srgbClr val="44B3E1"/>
                      </a:solidFill>
                      <a:prstDash val="solid"/>
                      <a:round/>
                      <a:headEnd type="none" w="med" len="med"/>
                      <a:tailEnd type="none" w="med" len="med"/>
                    </a:lnT>
                    <a:lnB>
                      <a:noFill/>
                    </a:lnB>
                    <a:solidFill>
                      <a:srgbClr val="FFC000"/>
                    </a:solidFill>
                  </a:tcPr>
                </a:tc>
                <a:tc>
                  <a:txBody>
                    <a:bodyPr/>
                    <a:lstStyle/>
                    <a:p>
                      <a:pPr algn="ctr" fontAlgn="b"/>
                      <a:r>
                        <a:rPr lang="nl-NL" sz="1100" b="1" i="0" u="none" strike="noStrike">
                          <a:solidFill>
                            <a:srgbClr val="000000"/>
                          </a:solidFill>
                          <a:effectLst/>
                          <a:highlight>
                            <a:srgbClr val="FFC000"/>
                          </a:highlight>
                          <a:latin typeface="Aptos Narrow" panose="020B0004020202020204" pitchFamily="34" charset="0"/>
                        </a:rPr>
                        <a:t>89</a:t>
                      </a:r>
                    </a:p>
                  </a:txBody>
                  <a:tcPr marL="0" marR="0" marT="0" marB="0" anchor="b">
                    <a:lnL>
                      <a:noFill/>
                    </a:lnL>
                    <a:lnR>
                      <a:noFill/>
                    </a:lnR>
                    <a:lnT w="6350" cap="flat" cmpd="sng" algn="ctr">
                      <a:solidFill>
                        <a:srgbClr val="44B3E1"/>
                      </a:solidFill>
                      <a:prstDash val="solid"/>
                      <a:round/>
                      <a:headEnd type="none" w="med" len="med"/>
                      <a:tailEnd type="none" w="med" len="med"/>
                    </a:lnT>
                    <a:lnB>
                      <a:noFill/>
                    </a:lnB>
                    <a:solidFill>
                      <a:srgbClr val="FFC000"/>
                    </a:solidFill>
                  </a:tcPr>
                </a:tc>
                <a:tc>
                  <a:txBody>
                    <a:bodyPr/>
                    <a:lstStyle/>
                    <a:p>
                      <a:pPr algn="ctr" fontAlgn="b"/>
                      <a:r>
                        <a:rPr lang="nl-NL" sz="1100" b="1" i="0" u="none" strike="noStrike">
                          <a:solidFill>
                            <a:srgbClr val="000000"/>
                          </a:solidFill>
                          <a:effectLst/>
                          <a:highlight>
                            <a:srgbClr val="FFC000"/>
                          </a:highlight>
                          <a:latin typeface="Aptos Narrow" panose="020B0004020202020204" pitchFamily="34" charset="0"/>
                        </a:rPr>
                        <a:t>2</a:t>
                      </a:r>
                    </a:p>
                  </a:txBody>
                  <a:tcPr marL="0" marR="0" marT="0" marB="0" anchor="b">
                    <a:lnL>
                      <a:noFill/>
                    </a:lnL>
                    <a:lnR>
                      <a:noFill/>
                    </a:lnR>
                    <a:lnT w="6350" cap="flat" cmpd="sng" algn="ctr">
                      <a:solidFill>
                        <a:srgbClr val="44B3E1"/>
                      </a:solidFill>
                      <a:prstDash val="solid"/>
                      <a:round/>
                      <a:headEnd type="none" w="med" len="med"/>
                      <a:tailEnd type="none" w="med" len="med"/>
                    </a:lnT>
                    <a:lnB>
                      <a:noFill/>
                    </a:lnB>
                    <a:solidFill>
                      <a:srgbClr val="FFC000"/>
                    </a:solidFill>
                  </a:tcPr>
                </a:tc>
                <a:tc>
                  <a:txBody>
                    <a:bodyPr/>
                    <a:lstStyle/>
                    <a:p>
                      <a:pPr algn="ctr" fontAlgn="b"/>
                      <a:r>
                        <a:rPr lang="nl-NL" sz="1100" b="1" i="0" u="none" strike="noStrike">
                          <a:solidFill>
                            <a:srgbClr val="000000"/>
                          </a:solidFill>
                          <a:effectLst/>
                          <a:highlight>
                            <a:srgbClr val="FFC000"/>
                          </a:highlight>
                          <a:latin typeface="Aptos Narrow" panose="020B0004020202020204" pitchFamily="34" charset="0"/>
                        </a:rPr>
                        <a:t>1</a:t>
                      </a:r>
                    </a:p>
                  </a:txBody>
                  <a:tcPr marL="0" marR="0" marT="0" marB="0" anchor="b">
                    <a:lnL>
                      <a:noFill/>
                    </a:lnL>
                    <a:lnR>
                      <a:noFill/>
                    </a:lnR>
                    <a:lnT w="6350" cap="flat" cmpd="sng" algn="ctr">
                      <a:solidFill>
                        <a:srgbClr val="44B3E1"/>
                      </a:solidFill>
                      <a:prstDash val="solid"/>
                      <a:round/>
                      <a:headEnd type="none" w="med" len="med"/>
                      <a:tailEnd type="none" w="med" len="med"/>
                    </a:lnT>
                    <a:lnB>
                      <a:noFill/>
                    </a:lnB>
                    <a:solidFill>
                      <a:srgbClr val="FFC000"/>
                    </a:solidFill>
                  </a:tcPr>
                </a:tc>
                <a:tc>
                  <a:txBody>
                    <a:bodyPr/>
                    <a:lstStyle/>
                    <a:p>
                      <a:pPr algn="ctr" fontAlgn="b"/>
                      <a:r>
                        <a:rPr lang="nl-NL" sz="1100" b="1" i="0" u="none" strike="noStrike" dirty="0">
                          <a:solidFill>
                            <a:srgbClr val="000000"/>
                          </a:solidFill>
                          <a:effectLst/>
                          <a:highlight>
                            <a:srgbClr val="FFC000"/>
                          </a:highlight>
                          <a:latin typeface="Aptos Narrow" panose="020B0004020202020204" pitchFamily="34" charset="0"/>
                        </a:rPr>
                        <a:t>31</a:t>
                      </a:r>
                    </a:p>
                  </a:txBody>
                  <a:tcPr marL="0" marR="0" marT="0" marB="0" anchor="b">
                    <a:lnL>
                      <a:noFill/>
                    </a:lnL>
                    <a:lnR>
                      <a:noFill/>
                    </a:lnR>
                    <a:lnT w="6350" cap="flat" cmpd="sng" algn="ctr">
                      <a:solidFill>
                        <a:srgbClr val="44B3E1"/>
                      </a:solidFill>
                      <a:prstDash val="solid"/>
                      <a:round/>
                      <a:headEnd type="none" w="med" len="med"/>
                      <a:tailEnd type="none" w="med" len="med"/>
                    </a:lnT>
                    <a:lnB>
                      <a:noFill/>
                    </a:lnB>
                    <a:solidFill>
                      <a:srgbClr val="FFC000"/>
                    </a:solidFill>
                  </a:tcPr>
                </a:tc>
                <a:extLst>
                  <a:ext uri="{0D108BD9-81ED-4DB2-BD59-A6C34878D82A}">
                    <a16:rowId xmlns:a16="http://schemas.microsoft.com/office/drawing/2014/main" val="2645916790"/>
                  </a:ext>
                </a:extLst>
              </a:tr>
            </a:tbl>
          </a:graphicData>
        </a:graphic>
      </p:graphicFrame>
    </p:spTree>
    <p:extLst>
      <p:ext uri="{BB962C8B-B14F-4D97-AF65-F5344CB8AC3E}">
        <p14:creationId xmlns:p14="http://schemas.microsoft.com/office/powerpoint/2010/main" val="5719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directiekamer">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directiekamer">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directiekamer">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Office-thema">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thema">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0</TotalTime>
  <Words>252</Words>
  <Application>Microsoft Office PowerPoint</Application>
  <PresentationFormat>Aangepast</PresentationFormat>
  <Paragraphs>43</Paragraphs>
  <Slides>3</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vt:i4>
      </vt:variant>
    </vt:vector>
  </HeadingPairs>
  <TitlesOfParts>
    <vt:vector size="9" baseType="lpstr">
      <vt:lpstr>Aptos Narrow</vt:lpstr>
      <vt:lpstr>Century Gothic</vt:lpstr>
      <vt:lpstr>Euphemia</vt:lpstr>
      <vt:lpstr>Source Sans Pro</vt:lpstr>
      <vt:lpstr>Wingdings 3</vt:lpstr>
      <vt:lpstr>Ion-directiekamer</vt:lpstr>
      <vt:lpstr>Digitale Stemming  Administratief beheer  </vt:lpstr>
      <vt:lpstr>Voorstel: </vt:lpstr>
      <vt:lpstr>Uitslag digitale stemming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Klaas Hulzebos</dc:creator>
  <cp:lastModifiedBy>Klaas Hulzebos</cp:lastModifiedBy>
  <cp:revision>1</cp:revision>
  <dcterms:created xsi:type="dcterms:W3CDTF">2024-09-02T13:20:27Z</dcterms:created>
  <dcterms:modified xsi:type="dcterms:W3CDTF">2024-09-02T15:34:31Z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